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media1.mp4" ContentType="video/unknown"/>
  <Override PartName="/ppt/media/media2.mp4" ContentType="video/unknown"/>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lvl1pPr algn="ctr" defTabSz="457200">
      <a:defRPr sz="4200">
        <a:solidFill>
          <a:srgbClr val="FFFFFF"/>
        </a:solidFill>
        <a:latin typeface="+mn-lt"/>
        <a:ea typeface="+mn-ea"/>
        <a:cs typeface="+mn-cs"/>
        <a:sym typeface="Chalkduster"/>
      </a:defRPr>
    </a:lvl1pPr>
    <a:lvl2pPr indent="228600" algn="ctr" defTabSz="457200">
      <a:defRPr sz="4200">
        <a:solidFill>
          <a:srgbClr val="FFFFFF"/>
        </a:solidFill>
        <a:latin typeface="+mn-lt"/>
        <a:ea typeface="+mn-ea"/>
        <a:cs typeface="+mn-cs"/>
        <a:sym typeface="Chalkduster"/>
      </a:defRPr>
    </a:lvl2pPr>
    <a:lvl3pPr indent="457200" algn="ctr" defTabSz="457200">
      <a:defRPr sz="4200">
        <a:solidFill>
          <a:srgbClr val="FFFFFF"/>
        </a:solidFill>
        <a:latin typeface="+mn-lt"/>
        <a:ea typeface="+mn-ea"/>
        <a:cs typeface="+mn-cs"/>
        <a:sym typeface="Chalkduster"/>
      </a:defRPr>
    </a:lvl3pPr>
    <a:lvl4pPr indent="685800" algn="ctr" defTabSz="457200">
      <a:defRPr sz="4200">
        <a:solidFill>
          <a:srgbClr val="FFFFFF"/>
        </a:solidFill>
        <a:latin typeface="+mn-lt"/>
        <a:ea typeface="+mn-ea"/>
        <a:cs typeface="+mn-cs"/>
        <a:sym typeface="Chalkduster"/>
      </a:defRPr>
    </a:lvl4pPr>
    <a:lvl5pPr indent="914400" algn="ctr" defTabSz="457200">
      <a:defRPr sz="4200">
        <a:solidFill>
          <a:srgbClr val="FFFFFF"/>
        </a:solidFill>
        <a:latin typeface="+mn-lt"/>
        <a:ea typeface="+mn-ea"/>
        <a:cs typeface="+mn-cs"/>
        <a:sym typeface="Chalkduster"/>
      </a:defRPr>
    </a:lvl5pPr>
    <a:lvl6pPr indent="1143000" algn="ctr" defTabSz="457200">
      <a:defRPr sz="4200">
        <a:solidFill>
          <a:srgbClr val="FFFFFF"/>
        </a:solidFill>
        <a:latin typeface="+mn-lt"/>
        <a:ea typeface="+mn-ea"/>
        <a:cs typeface="+mn-cs"/>
        <a:sym typeface="Chalkduster"/>
      </a:defRPr>
    </a:lvl6pPr>
    <a:lvl7pPr indent="1371600" algn="ctr" defTabSz="457200">
      <a:defRPr sz="4200">
        <a:solidFill>
          <a:srgbClr val="FFFFFF"/>
        </a:solidFill>
        <a:latin typeface="+mn-lt"/>
        <a:ea typeface="+mn-ea"/>
        <a:cs typeface="+mn-cs"/>
        <a:sym typeface="Chalkduster"/>
      </a:defRPr>
    </a:lvl7pPr>
    <a:lvl8pPr indent="1600200" algn="ctr" defTabSz="457200">
      <a:defRPr sz="4200">
        <a:solidFill>
          <a:srgbClr val="FFFFFF"/>
        </a:solidFill>
        <a:latin typeface="+mn-lt"/>
        <a:ea typeface="+mn-ea"/>
        <a:cs typeface="+mn-cs"/>
        <a:sym typeface="Chalkduster"/>
      </a:defRPr>
    </a:lvl8pPr>
    <a:lvl9pPr indent="1828800" algn="ctr" defTabSz="457200">
      <a:defRPr sz="4200">
        <a:solidFill>
          <a:srgbClr val="FFFFFF"/>
        </a:solidFill>
        <a:latin typeface="+mn-lt"/>
        <a:ea typeface="+mn-ea"/>
        <a:cs typeface="+mn-cs"/>
        <a:sym typeface="Chalkdus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re et sous-titre">
    <p:spTree>
      <p:nvGrpSpPr>
        <p:cNvPr id="1" name=""/>
        <p:cNvGrpSpPr/>
        <p:nvPr/>
      </p:nvGrpSpPr>
      <p:grpSpPr>
        <a:xfrm>
          <a:off x="0" y="0"/>
          <a:ext cx="0" cy="0"/>
          <a:chOff x="0" y="0"/>
          <a:chExt cx="0" cy="0"/>
        </a:xfrm>
      </p:grpSpPr>
      <p:sp>
        <p:nvSpPr>
          <p:cNvPr id="5" name="Shape 5"/>
          <p:cNvSpPr/>
          <p:nvPr>
            <p:ph type="title"/>
          </p:nvPr>
        </p:nvSpPr>
        <p:spPr>
          <a:xfrm>
            <a:off x="1270000" y="2616200"/>
            <a:ext cx="10464800" cy="2540000"/>
          </a:xfrm>
          <a:prstGeom prst="rect">
            <a:avLst/>
          </a:prstGeom>
        </p:spPr>
        <p:txBody>
          <a:bodyPr anchor="b"/>
          <a:lstStyle/>
          <a:p>
            <a:pPr lvl="0">
              <a:defRPr sz="1800">
                <a:solidFill>
                  <a:srgbClr val="000000"/>
                </a:solidFill>
              </a:defRPr>
            </a:pPr>
            <a:r>
              <a:rPr sz="7200">
                <a:solidFill>
                  <a:srgbClr val="FFFFFF"/>
                </a:solidFill>
              </a:rPr>
              <a:t>Texte du titre</a:t>
            </a:r>
          </a:p>
        </p:txBody>
      </p:sp>
      <p:sp>
        <p:nvSpPr>
          <p:cNvPr id="6" name="Shape 6"/>
          <p:cNvSpPr/>
          <p:nvPr>
            <p:ph type="body" idx="1"/>
          </p:nvPr>
        </p:nvSpPr>
        <p:spPr>
          <a:xfrm>
            <a:off x="1270000" y="5207000"/>
            <a:ext cx="10464800" cy="1663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Texte niveau 1</a:t>
            </a:r>
            <a:endParaRPr sz="3600">
              <a:solidFill>
                <a:srgbClr val="FFFFFF"/>
              </a:solidFill>
            </a:endParaRPr>
          </a:p>
          <a:p>
            <a:pPr lvl="1">
              <a:defRPr sz="1800">
                <a:solidFill>
                  <a:srgbClr val="000000"/>
                </a:solidFill>
              </a:defRPr>
            </a:pPr>
            <a:r>
              <a:rPr sz="3600">
                <a:solidFill>
                  <a:srgbClr val="FFFFFF"/>
                </a:solidFill>
              </a:rPr>
              <a:t>Texte niveau 2</a:t>
            </a:r>
            <a:endParaRPr sz="3600">
              <a:solidFill>
                <a:srgbClr val="FFFFFF"/>
              </a:solidFill>
            </a:endParaRPr>
          </a:p>
          <a:p>
            <a:pPr lvl="2">
              <a:defRPr sz="1800">
                <a:solidFill>
                  <a:srgbClr val="000000"/>
                </a:solidFill>
              </a:defRPr>
            </a:pPr>
            <a:r>
              <a:rPr sz="3600">
                <a:solidFill>
                  <a:srgbClr val="FFFFFF"/>
                </a:solidFill>
              </a:rPr>
              <a:t>Texte niveau 3</a:t>
            </a:r>
            <a:endParaRPr sz="3600">
              <a:solidFill>
                <a:srgbClr val="FFFFFF"/>
              </a:solidFill>
            </a:endParaRPr>
          </a:p>
          <a:p>
            <a:pPr lvl="3">
              <a:defRPr sz="1800">
                <a:solidFill>
                  <a:srgbClr val="000000"/>
                </a:solidFill>
              </a:defRPr>
            </a:pPr>
            <a:r>
              <a:rPr sz="3600">
                <a:solidFill>
                  <a:srgbClr val="FFFFFF"/>
                </a:solidFill>
              </a:rPr>
              <a:t>Texte niveau 4</a:t>
            </a:r>
            <a:endParaRPr sz="3600">
              <a:solidFill>
                <a:srgbClr val="FFFFFF"/>
              </a:solidFill>
            </a:endParaRPr>
          </a:p>
          <a:p>
            <a:pPr lvl="4">
              <a:defRPr sz="1800">
                <a:solidFill>
                  <a:srgbClr val="000000"/>
                </a:solidFill>
              </a:defRPr>
            </a:pPr>
            <a:r>
              <a:rPr sz="3600">
                <a:solidFill>
                  <a:srgbClr val="FFFFFF"/>
                </a:solidFill>
              </a:rPr>
              <a:t>Texte niveau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tion">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ierg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e">
    <p:spTree>
      <p:nvGrpSpPr>
        <p:cNvPr id="1" name=""/>
        <p:cNvGrpSpPr/>
        <p:nvPr/>
      </p:nvGrpSpPr>
      <p:grpSpPr>
        <a:xfrm>
          <a:off x="0" y="0"/>
          <a:ext cx="0" cy="0"/>
          <a:chOff x="0" y="0"/>
          <a:chExt cx="0" cy="0"/>
        </a:xfrm>
      </p:grpSpPr>
      <p:sp>
        <p:nvSpPr>
          <p:cNvPr id="8" name="Shape 8"/>
          <p:cNvSpPr/>
          <p:nvPr>
            <p:ph type="title"/>
          </p:nvPr>
        </p:nvSpPr>
        <p:spPr>
          <a:xfrm>
            <a:off x="1181100" y="6794500"/>
            <a:ext cx="10642600" cy="1511300"/>
          </a:xfrm>
          <a:prstGeom prst="rect">
            <a:avLst/>
          </a:prstGeom>
        </p:spPr>
        <p:txBody>
          <a:bodyPr/>
          <a:lstStyle/>
          <a:p>
            <a:pPr lvl="0">
              <a:defRPr sz="1800">
                <a:solidFill>
                  <a:srgbClr val="000000"/>
                </a:solidFill>
              </a:defRPr>
            </a:pPr>
            <a:r>
              <a:rPr sz="7200">
                <a:solidFill>
                  <a:srgbClr val="FFFFFF"/>
                </a:solidFill>
              </a:rPr>
              <a:t>Texte du titre</a:t>
            </a:r>
          </a:p>
        </p:txBody>
      </p:sp>
      <p:sp>
        <p:nvSpPr>
          <p:cNvPr id="9" name="Shape 9"/>
          <p:cNvSpPr/>
          <p:nvPr>
            <p:ph type="body" idx="1"/>
          </p:nvPr>
        </p:nvSpPr>
        <p:spPr>
          <a:xfrm>
            <a:off x="1181100" y="8382000"/>
            <a:ext cx="10642600" cy="9398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Texte niveau 1</a:t>
            </a:r>
            <a:endParaRPr sz="3600">
              <a:solidFill>
                <a:srgbClr val="FFFFFF"/>
              </a:solidFill>
            </a:endParaRPr>
          </a:p>
          <a:p>
            <a:pPr lvl="1">
              <a:defRPr sz="1800">
                <a:solidFill>
                  <a:srgbClr val="000000"/>
                </a:solidFill>
              </a:defRPr>
            </a:pPr>
            <a:r>
              <a:rPr sz="3600">
                <a:solidFill>
                  <a:srgbClr val="FFFFFF"/>
                </a:solidFill>
              </a:rPr>
              <a:t>Texte niveau 2</a:t>
            </a:r>
            <a:endParaRPr sz="3600">
              <a:solidFill>
                <a:srgbClr val="FFFFFF"/>
              </a:solidFill>
            </a:endParaRPr>
          </a:p>
          <a:p>
            <a:pPr lvl="2">
              <a:defRPr sz="1800">
                <a:solidFill>
                  <a:srgbClr val="000000"/>
                </a:solidFill>
              </a:defRPr>
            </a:pPr>
            <a:r>
              <a:rPr sz="3600">
                <a:solidFill>
                  <a:srgbClr val="FFFFFF"/>
                </a:solidFill>
              </a:rPr>
              <a:t>Texte niveau 3</a:t>
            </a:r>
            <a:endParaRPr sz="3600">
              <a:solidFill>
                <a:srgbClr val="FFFFFF"/>
              </a:solidFill>
            </a:endParaRPr>
          </a:p>
          <a:p>
            <a:pPr lvl="3">
              <a:defRPr sz="1800">
                <a:solidFill>
                  <a:srgbClr val="000000"/>
                </a:solidFill>
              </a:defRPr>
            </a:pPr>
            <a:r>
              <a:rPr sz="3600">
                <a:solidFill>
                  <a:srgbClr val="FFFFFF"/>
                </a:solidFill>
              </a:rPr>
              <a:t>Texte niveau 4</a:t>
            </a:r>
            <a:endParaRPr sz="3600">
              <a:solidFill>
                <a:srgbClr val="FFFFFF"/>
              </a:solidFill>
            </a:endParaRPr>
          </a:p>
          <a:p>
            <a:pPr lvl="4">
              <a:defRPr sz="1800">
                <a:solidFill>
                  <a:srgbClr val="000000"/>
                </a:solidFill>
              </a:defRPr>
            </a:pPr>
            <a:r>
              <a:rPr sz="3600">
                <a:solidFill>
                  <a:srgbClr val="FFFFFF"/>
                </a:solidFill>
              </a:rPr>
              <a:t>Texte niveau 5</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re centré">
    <p:spTree>
      <p:nvGrpSpPr>
        <p:cNvPr id="1" name=""/>
        <p:cNvGrpSpPr/>
        <p:nvPr/>
      </p:nvGrpSpPr>
      <p:grpSpPr>
        <a:xfrm>
          <a:off x="0" y="0"/>
          <a:ext cx="0" cy="0"/>
          <a:chOff x="0" y="0"/>
          <a:chExt cx="0" cy="0"/>
        </a:xfrm>
      </p:grpSpPr>
      <p:sp>
        <p:nvSpPr>
          <p:cNvPr id="11" name="Shape 11"/>
          <p:cNvSpPr/>
          <p:nvPr>
            <p:ph type="title"/>
          </p:nvPr>
        </p:nvSpPr>
        <p:spPr>
          <a:xfrm>
            <a:off x="1270000" y="3606800"/>
            <a:ext cx="10464800" cy="2540000"/>
          </a:xfrm>
          <a:prstGeom prst="rect">
            <a:avLst/>
          </a:prstGeom>
        </p:spPr>
        <p:txBody>
          <a:bodyPr/>
          <a:lstStyle/>
          <a:p>
            <a:pPr lvl="0">
              <a:defRPr sz="1800">
                <a:solidFill>
                  <a:srgbClr val="000000"/>
                </a:solidFill>
              </a:defRPr>
            </a:pPr>
            <a:r>
              <a:rPr sz="7200">
                <a:solidFill>
                  <a:srgbClr val="FFFFFF"/>
                </a:solidFill>
              </a:rPr>
              <a:t>Texte du titre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e">
    <p:spTree>
      <p:nvGrpSpPr>
        <p:cNvPr id="1" name=""/>
        <p:cNvGrpSpPr/>
        <p:nvPr/>
      </p:nvGrpSpPr>
      <p:grpSpPr>
        <a:xfrm>
          <a:off x="0" y="0"/>
          <a:ext cx="0" cy="0"/>
          <a:chOff x="0" y="0"/>
          <a:chExt cx="0" cy="0"/>
        </a:xfrm>
      </p:grpSpPr>
      <p:sp>
        <p:nvSpPr>
          <p:cNvPr id="13" name="Shape 13"/>
          <p:cNvSpPr/>
          <p:nvPr>
            <p:ph type="title"/>
          </p:nvPr>
        </p:nvSpPr>
        <p:spPr>
          <a:xfrm>
            <a:off x="609600" y="1155700"/>
            <a:ext cx="5994400" cy="3568700"/>
          </a:xfrm>
          <a:prstGeom prst="rect">
            <a:avLst/>
          </a:prstGeom>
        </p:spPr>
        <p:txBody>
          <a:bodyPr anchor="b"/>
          <a:lstStyle>
            <a:lvl1pPr>
              <a:defRPr sz="5800"/>
            </a:lvl1pPr>
          </a:lstStyle>
          <a:p>
            <a:pPr lvl="0">
              <a:defRPr sz="1800">
                <a:solidFill>
                  <a:srgbClr val="000000"/>
                </a:solidFill>
              </a:defRPr>
            </a:pPr>
            <a:r>
              <a:rPr sz="5800">
                <a:solidFill>
                  <a:srgbClr val="FFFFFF"/>
                </a:solidFill>
              </a:rPr>
              <a:t>Texte du titre</a:t>
            </a:r>
          </a:p>
        </p:txBody>
      </p:sp>
      <p:sp>
        <p:nvSpPr>
          <p:cNvPr id="14" name="Shape 14"/>
          <p:cNvSpPr/>
          <p:nvPr>
            <p:ph type="body" idx="1"/>
          </p:nvPr>
        </p:nvSpPr>
        <p:spPr>
          <a:xfrm>
            <a:off x="609600" y="4762500"/>
            <a:ext cx="5994400" cy="3568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Texte niveau 1</a:t>
            </a:r>
            <a:endParaRPr sz="3600">
              <a:solidFill>
                <a:srgbClr val="FFFFFF"/>
              </a:solidFill>
            </a:endParaRPr>
          </a:p>
          <a:p>
            <a:pPr lvl="1">
              <a:defRPr sz="1800">
                <a:solidFill>
                  <a:srgbClr val="000000"/>
                </a:solidFill>
              </a:defRPr>
            </a:pPr>
            <a:r>
              <a:rPr sz="3600">
                <a:solidFill>
                  <a:srgbClr val="FFFFFF"/>
                </a:solidFill>
              </a:rPr>
              <a:t>Texte niveau 2</a:t>
            </a:r>
            <a:endParaRPr sz="3600">
              <a:solidFill>
                <a:srgbClr val="FFFFFF"/>
              </a:solidFill>
            </a:endParaRPr>
          </a:p>
          <a:p>
            <a:pPr lvl="2">
              <a:defRPr sz="1800">
                <a:solidFill>
                  <a:srgbClr val="000000"/>
                </a:solidFill>
              </a:defRPr>
            </a:pPr>
            <a:r>
              <a:rPr sz="3600">
                <a:solidFill>
                  <a:srgbClr val="FFFFFF"/>
                </a:solidFill>
              </a:rPr>
              <a:t>Texte niveau 3</a:t>
            </a:r>
            <a:endParaRPr sz="3600">
              <a:solidFill>
                <a:srgbClr val="FFFFFF"/>
              </a:solidFill>
            </a:endParaRPr>
          </a:p>
          <a:p>
            <a:pPr lvl="3">
              <a:defRPr sz="1800">
                <a:solidFill>
                  <a:srgbClr val="000000"/>
                </a:solidFill>
              </a:defRPr>
            </a:pPr>
            <a:r>
              <a:rPr sz="3600">
                <a:solidFill>
                  <a:srgbClr val="FFFFFF"/>
                </a:solidFill>
              </a:rPr>
              <a:t>Texte niveau 4</a:t>
            </a:r>
            <a:endParaRPr sz="3600">
              <a:solidFill>
                <a:srgbClr val="FFFFFF"/>
              </a:solidFill>
            </a:endParaRPr>
          </a:p>
          <a:p>
            <a:pPr lvl="4">
              <a:defRPr sz="1800">
                <a:solidFill>
                  <a:srgbClr val="000000"/>
                </a:solidFill>
              </a:defRPr>
            </a:pPr>
            <a:r>
              <a:rPr sz="3600">
                <a:solidFill>
                  <a:srgbClr val="FFFFFF"/>
                </a:solidFill>
              </a:rPr>
              <a:t>Texte niveau 5</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re - Hau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200">
                <a:solidFill>
                  <a:srgbClr val="FFFFFF"/>
                </a:solidFill>
              </a:rPr>
              <a:t>Texte du titre</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200">
                <a:solidFill>
                  <a:srgbClr val="FFFFFF"/>
                </a:solidFill>
              </a:rPr>
              <a:t>Texte du titre</a:t>
            </a:r>
          </a:p>
        </p:txBody>
      </p:sp>
      <p:sp>
        <p:nvSpPr>
          <p:cNvPr id="19" name="Shape 19"/>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FFFFFF"/>
                </a:solidFill>
              </a:rPr>
              <a:t>Texte niveau 1</a:t>
            </a:r>
            <a:endParaRPr sz="3600">
              <a:solidFill>
                <a:srgbClr val="FFFFFF"/>
              </a:solidFill>
            </a:endParaRPr>
          </a:p>
          <a:p>
            <a:pPr lvl="1">
              <a:defRPr sz="1800">
                <a:solidFill>
                  <a:srgbClr val="000000"/>
                </a:solidFill>
              </a:defRPr>
            </a:pPr>
            <a:r>
              <a:rPr sz="3600">
                <a:solidFill>
                  <a:srgbClr val="FFFFFF"/>
                </a:solidFill>
              </a:rPr>
              <a:t>Texte niveau 2</a:t>
            </a:r>
            <a:endParaRPr sz="3600">
              <a:solidFill>
                <a:srgbClr val="FFFFFF"/>
              </a:solidFill>
            </a:endParaRPr>
          </a:p>
          <a:p>
            <a:pPr lvl="2">
              <a:defRPr sz="1800">
                <a:solidFill>
                  <a:srgbClr val="000000"/>
                </a:solidFill>
              </a:defRPr>
            </a:pPr>
            <a:r>
              <a:rPr sz="3600">
                <a:solidFill>
                  <a:srgbClr val="FFFFFF"/>
                </a:solidFill>
              </a:rPr>
              <a:t>Texte niveau 3</a:t>
            </a:r>
            <a:endParaRPr sz="3600">
              <a:solidFill>
                <a:srgbClr val="FFFFFF"/>
              </a:solidFill>
            </a:endParaRPr>
          </a:p>
          <a:p>
            <a:pPr lvl="3">
              <a:defRPr sz="1800">
                <a:solidFill>
                  <a:srgbClr val="000000"/>
                </a:solidFill>
              </a:defRPr>
            </a:pPr>
            <a:r>
              <a:rPr sz="3600">
                <a:solidFill>
                  <a:srgbClr val="FFFFFF"/>
                </a:solidFill>
              </a:rPr>
              <a:t>Texte niveau 4</a:t>
            </a:r>
            <a:endParaRPr sz="3600">
              <a:solidFill>
                <a:srgbClr val="FFFFFF"/>
              </a:solidFill>
            </a:endParaRPr>
          </a:p>
          <a:p>
            <a:pPr lvl="4">
              <a:defRPr sz="1800">
                <a:solidFill>
                  <a:srgbClr val="000000"/>
                </a:solidFill>
              </a:defRPr>
            </a:pPr>
            <a:r>
              <a:rPr sz="3600">
                <a:solidFill>
                  <a:srgbClr val="FFFFFF"/>
                </a:solidFill>
              </a:rPr>
              <a:t>Texte niveau 5</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re, puces et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200">
                <a:solidFill>
                  <a:srgbClr val="FFFFFF"/>
                </a:solidFill>
              </a:rPr>
              <a:t>Texte du titre</a:t>
            </a:r>
          </a:p>
        </p:txBody>
      </p:sp>
      <p:sp>
        <p:nvSpPr>
          <p:cNvPr id="22" name="Shape 22"/>
          <p:cNvSpPr/>
          <p:nvPr>
            <p:ph type="body" idx="1"/>
          </p:nvPr>
        </p:nvSpPr>
        <p:spPr>
          <a:xfrm>
            <a:off x="1270000" y="2946400"/>
            <a:ext cx="5270500" cy="6096000"/>
          </a:xfrm>
          <a:prstGeom prst="rect">
            <a:avLst/>
          </a:prstGeom>
        </p:spPr>
        <p:txBody>
          <a:bodyPr/>
          <a:lstStyle>
            <a:lvl1pPr marL="482600" indent="-482600">
              <a:spcBef>
                <a:spcPts val="3200"/>
              </a:spcBef>
              <a:buFont typeface="Gill Sans"/>
              <a:buBlip>
                <a:blip r:embed="rId2"/>
              </a:buBlip>
              <a:defRPr sz="3200"/>
            </a:lvl1pPr>
            <a:lvl2pPr marL="965200" indent="-482600">
              <a:spcBef>
                <a:spcPts val="3200"/>
              </a:spcBef>
              <a:buFont typeface="Gill Sans"/>
              <a:buBlip>
                <a:blip r:embed="rId2"/>
              </a:buBlip>
              <a:defRPr sz="3200"/>
            </a:lvl2pPr>
            <a:lvl3pPr marL="1447800" indent="-482600">
              <a:spcBef>
                <a:spcPts val="3200"/>
              </a:spcBef>
              <a:buFont typeface="Gill Sans"/>
              <a:buBlip>
                <a:blip r:embed="rId2"/>
              </a:buBlip>
              <a:defRPr sz="3200"/>
            </a:lvl3pPr>
            <a:lvl4pPr marL="1930400" indent="-482600">
              <a:spcBef>
                <a:spcPts val="3200"/>
              </a:spcBef>
              <a:buFont typeface="Gill Sans"/>
              <a:buBlip>
                <a:blip r:embed="rId2"/>
              </a:buBlip>
              <a:defRPr sz="3200"/>
            </a:lvl4pPr>
            <a:lvl5pPr marL="2413000" indent="-482600">
              <a:spcBef>
                <a:spcPts val="3200"/>
              </a:spcBef>
              <a:buFont typeface="Gill Sans"/>
              <a:buBlip>
                <a:blip r:embed="rId2"/>
              </a:buBlip>
              <a:defRPr sz="3200"/>
            </a:lvl5pPr>
          </a:lstStyle>
          <a:p>
            <a:pPr lvl="0">
              <a:defRPr sz="1800">
                <a:solidFill>
                  <a:srgbClr val="000000"/>
                </a:solidFill>
              </a:defRPr>
            </a:pPr>
            <a:r>
              <a:rPr sz="3200">
                <a:solidFill>
                  <a:srgbClr val="FFFFFF"/>
                </a:solidFill>
              </a:rPr>
              <a:t>Texte niveau 1</a:t>
            </a:r>
            <a:endParaRPr sz="3200">
              <a:solidFill>
                <a:srgbClr val="FFFFFF"/>
              </a:solidFill>
            </a:endParaRPr>
          </a:p>
          <a:p>
            <a:pPr lvl="1">
              <a:defRPr sz="1800">
                <a:solidFill>
                  <a:srgbClr val="000000"/>
                </a:solidFill>
              </a:defRPr>
            </a:pPr>
            <a:r>
              <a:rPr sz="3200">
                <a:solidFill>
                  <a:srgbClr val="FFFFFF"/>
                </a:solidFill>
              </a:rPr>
              <a:t>Texte niveau 2</a:t>
            </a:r>
            <a:endParaRPr sz="3200">
              <a:solidFill>
                <a:srgbClr val="FFFFFF"/>
              </a:solidFill>
            </a:endParaRPr>
          </a:p>
          <a:p>
            <a:pPr lvl="2">
              <a:defRPr sz="1800">
                <a:solidFill>
                  <a:srgbClr val="000000"/>
                </a:solidFill>
              </a:defRPr>
            </a:pPr>
            <a:r>
              <a:rPr sz="3200">
                <a:solidFill>
                  <a:srgbClr val="FFFFFF"/>
                </a:solidFill>
              </a:rPr>
              <a:t>Texte niveau 3</a:t>
            </a:r>
            <a:endParaRPr sz="3200">
              <a:solidFill>
                <a:srgbClr val="FFFFFF"/>
              </a:solidFill>
            </a:endParaRPr>
          </a:p>
          <a:p>
            <a:pPr lvl="3">
              <a:defRPr sz="1800">
                <a:solidFill>
                  <a:srgbClr val="000000"/>
                </a:solidFill>
              </a:defRPr>
            </a:pPr>
            <a:r>
              <a:rPr sz="3200">
                <a:solidFill>
                  <a:srgbClr val="FFFFFF"/>
                </a:solidFill>
              </a:rPr>
              <a:t>Texte niveau 4</a:t>
            </a:r>
            <a:endParaRPr sz="3200">
              <a:solidFill>
                <a:srgbClr val="FFFFFF"/>
              </a:solidFill>
            </a:endParaRPr>
          </a:p>
          <a:p>
            <a:pPr lvl="4">
              <a:defRPr sz="1800">
                <a:solidFill>
                  <a:srgbClr val="000000"/>
                </a:solidFill>
              </a:defRPr>
            </a:pPr>
            <a:r>
              <a:rPr sz="3200">
                <a:solidFill>
                  <a:srgbClr val="FFFFFF"/>
                </a:solidFill>
              </a:rPr>
              <a:t>Texte niveau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ces">
    <p:spTree>
      <p:nvGrpSpPr>
        <p:cNvPr id="1" name=""/>
        <p:cNvGrpSpPr/>
        <p:nvPr/>
      </p:nvGrpSpPr>
      <p:grpSpPr>
        <a:xfrm>
          <a:off x="0" y="0"/>
          <a:ext cx="0" cy="0"/>
          <a:chOff x="0" y="0"/>
          <a:chExt cx="0" cy="0"/>
        </a:xfrm>
      </p:grpSpPr>
      <p:sp>
        <p:nvSpPr>
          <p:cNvPr id="24" name="Shape 24"/>
          <p:cNvSpPr/>
          <p:nvPr>
            <p:ph type="body" idx="1"/>
          </p:nvPr>
        </p:nvSpPr>
        <p:spPr>
          <a:xfrm>
            <a:off x="1270000" y="1066800"/>
            <a:ext cx="10464800" cy="7620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FFFFFF"/>
                </a:solidFill>
              </a:rPr>
              <a:t>Texte niveau 1</a:t>
            </a:r>
            <a:endParaRPr sz="3600">
              <a:solidFill>
                <a:srgbClr val="FFFFFF"/>
              </a:solidFill>
            </a:endParaRPr>
          </a:p>
          <a:p>
            <a:pPr lvl="1">
              <a:defRPr sz="1800">
                <a:solidFill>
                  <a:srgbClr val="000000"/>
                </a:solidFill>
              </a:defRPr>
            </a:pPr>
            <a:r>
              <a:rPr sz="3600">
                <a:solidFill>
                  <a:srgbClr val="FFFFFF"/>
                </a:solidFill>
              </a:rPr>
              <a:t>Texte niveau 2</a:t>
            </a:r>
            <a:endParaRPr sz="3600">
              <a:solidFill>
                <a:srgbClr val="FFFFFF"/>
              </a:solidFill>
            </a:endParaRPr>
          </a:p>
          <a:p>
            <a:pPr lvl="2">
              <a:defRPr sz="1800">
                <a:solidFill>
                  <a:srgbClr val="000000"/>
                </a:solidFill>
              </a:defRPr>
            </a:pPr>
            <a:r>
              <a:rPr sz="3600">
                <a:solidFill>
                  <a:srgbClr val="FFFFFF"/>
                </a:solidFill>
              </a:rPr>
              <a:t>Texte niveau 3</a:t>
            </a:r>
            <a:endParaRPr sz="3600">
              <a:solidFill>
                <a:srgbClr val="FFFFFF"/>
              </a:solidFill>
            </a:endParaRPr>
          </a:p>
          <a:p>
            <a:pPr lvl="3">
              <a:defRPr sz="1800">
                <a:solidFill>
                  <a:srgbClr val="000000"/>
                </a:solidFill>
              </a:defRPr>
            </a:pPr>
            <a:r>
              <a:rPr sz="3600">
                <a:solidFill>
                  <a:srgbClr val="FFFFFF"/>
                </a:solidFill>
              </a:rPr>
              <a:t>Texte niveau 4</a:t>
            </a:r>
            <a:endParaRPr sz="3600">
              <a:solidFill>
                <a:srgbClr val="FFFFFF"/>
              </a:solidFill>
            </a:endParaRPr>
          </a:p>
          <a:p>
            <a:pPr lvl="4">
              <a:defRPr sz="1800">
                <a:solidFill>
                  <a:srgbClr val="000000"/>
                </a:solidFill>
              </a:defRPr>
            </a:pPr>
            <a:r>
              <a:rPr sz="3600">
                <a:solidFill>
                  <a:srgbClr val="FFFFFF"/>
                </a:solidFill>
              </a:rPr>
              <a:t>Texte niveau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200">
                <a:solidFill>
                  <a:srgbClr val="FFFFFF"/>
                </a:solidFill>
              </a:rPr>
              <a:t>Texte du titre</a:t>
            </a:r>
          </a:p>
        </p:txBody>
      </p:sp>
      <p:sp>
        <p:nvSpPr>
          <p:cNvPr id="3" name="Shape 3"/>
          <p:cNvSpPr/>
          <p:nvPr>
            <p:ph type="body" idx="1"/>
          </p:nvPr>
        </p:nvSpPr>
        <p:spPr>
          <a:xfrm>
            <a:off x="1270000" y="2768600"/>
            <a:ext cx="10464800" cy="5740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3600">
                <a:solidFill>
                  <a:srgbClr val="FFFFFF"/>
                </a:solidFill>
              </a:rPr>
              <a:t>Texte niveau 1</a:t>
            </a:r>
            <a:endParaRPr sz="3600">
              <a:solidFill>
                <a:srgbClr val="FFFFFF"/>
              </a:solidFill>
            </a:endParaRPr>
          </a:p>
          <a:p>
            <a:pPr lvl="1">
              <a:defRPr sz="1800">
                <a:solidFill>
                  <a:srgbClr val="000000"/>
                </a:solidFill>
              </a:defRPr>
            </a:pPr>
            <a:r>
              <a:rPr sz="3600">
                <a:solidFill>
                  <a:srgbClr val="FFFFFF"/>
                </a:solidFill>
              </a:rPr>
              <a:t>Texte niveau 2</a:t>
            </a:r>
            <a:endParaRPr sz="3600">
              <a:solidFill>
                <a:srgbClr val="FFFFFF"/>
              </a:solidFill>
            </a:endParaRPr>
          </a:p>
          <a:p>
            <a:pPr lvl="2">
              <a:defRPr sz="1800">
                <a:solidFill>
                  <a:srgbClr val="000000"/>
                </a:solidFill>
              </a:defRPr>
            </a:pPr>
            <a:r>
              <a:rPr sz="3600">
                <a:solidFill>
                  <a:srgbClr val="FFFFFF"/>
                </a:solidFill>
              </a:rPr>
              <a:t>Texte niveau 3</a:t>
            </a:r>
            <a:endParaRPr sz="3600">
              <a:solidFill>
                <a:srgbClr val="FFFFFF"/>
              </a:solidFill>
            </a:endParaRPr>
          </a:p>
          <a:p>
            <a:pPr lvl="3">
              <a:defRPr sz="1800">
                <a:solidFill>
                  <a:srgbClr val="000000"/>
                </a:solidFill>
              </a:defRPr>
            </a:pPr>
            <a:r>
              <a:rPr sz="3600">
                <a:solidFill>
                  <a:srgbClr val="FFFFFF"/>
                </a:solidFill>
              </a:rPr>
              <a:t>Texte niveau 4</a:t>
            </a:r>
            <a:endParaRPr sz="3600">
              <a:solidFill>
                <a:srgbClr val="FFFFFF"/>
              </a:solidFill>
            </a:endParaRPr>
          </a:p>
          <a:p>
            <a:pPr lvl="4">
              <a:defRPr sz="1800">
                <a:solidFill>
                  <a:srgbClr val="000000"/>
                </a:solidFill>
              </a:defRPr>
            </a:pPr>
            <a:r>
              <a:rPr sz="3600">
                <a:solidFill>
                  <a:srgbClr val="FFFFFF"/>
                </a:solidFill>
              </a:rPr>
              <a:t>Texte niveau 5</a:t>
            </a:r>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spd="med" advClick="1"/>
  <p:txStyles>
    <p:titleStyle>
      <a:lvl1pPr algn="ctr" defTabSz="457200">
        <a:defRPr sz="7200">
          <a:solidFill>
            <a:srgbClr val="FFFFFF"/>
          </a:solidFill>
          <a:latin typeface="+mn-lt"/>
          <a:ea typeface="+mn-ea"/>
          <a:cs typeface="+mn-cs"/>
          <a:sym typeface="Chalkduster"/>
        </a:defRPr>
      </a:lvl1pPr>
      <a:lvl2pPr indent="228600" algn="ctr" defTabSz="457200">
        <a:defRPr sz="7200">
          <a:solidFill>
            <a:srgbClr val="FFFFFF"/>
          </a:solidFill>
          <a:latin typeface="+mn-lt"/>
          <a:ea typeface="+mn-ea"/>
          <a:cs typeface="+mn-cs"/>
          <a:sym typeface="Chalkduster"/>
        </a:defRPr>
      </a:lvl2pPr>
      <a:lvl3pPr indent="457200" algn="ctr" defTabSz="457200">
        <a:defRPr sz="7200">
          <a:solidFill>
            <a:srgbClr val="FFFFFF"/>
          </a:solidFill>
          <a:latin typeface="+mn-lt"/>
          <a:ea typeface="+mn-ea"/>
          <a:cs typeface="+mn-cs"/>
          <a:sym typeface="Chalkduster"/>
        </a:defRPr>
      </a:lvl3pPr>
      <a:lvl4pPr indent="685800" algn="ctr" defTabSz="457200">
        <a:defRPr sz="7200">
          <a:solidFill>
            <a:srgbClr val="FFFFFF"/>
          </a:solidFill>
          <a:latin typeface="+mn-lt"/>
          <a:ea typeface="+mn-ea"/>
          <a:cs typeface="+mn-cs"/>
          <a:sym typeface="Chalkduster"/>
        </a:defRPr>
      </a:lvl4pPr>
      <a:lvl5pPr indent="914400" algn="ctr" defTabSz="457200">
        <a:defRPr sz="7200">
          <a:solidFill>
            <a:srgbClr val="FFFFFF"/>
          </a:solidFill>
          <a:latin typeface="+mn-lt"/>
          <a:ea typeface="+mn-ea"/>
          <a:cs typeface="+mn-cs"/>
          <a:sym typeface="Chalkduster"/>
        </a:defRPr>
      </a:lvl5pPr>
      <a:lvl6pPr indent="1143000" algn="ctr" defTabSz="457200">
        <a:defRPr sz="7200">
          <a:solidFill>
            <a:srgbClr val="FFFFFF"/>
          </a:solidFill>
          <a:latin typeface="+mn-lt"/>
          <a:ea typeface="+mn-ea"/>
          <a:cs typeface="+mn-cs"/>
          <a:sym typeface="Chalkduster"/>
        </a:defRPr>
      </a:lvl6pPr>
      <a:lvl7pPr indent="1371600" algn="ctr" defTabSz="457200">
        <a:defRPr sz="7200">
          <a:solidFill>
            <a:srgbClr val="FFFFFF"/>
          </a:solidFill>
          <a:latin typeface="+mn-lt"/>
          <a:ea typeface="+mn-ea"/>
          <a:cs typeface="+mn-cs"/>
          <a:sym typeface="Chalkduster"/>
        </a:defRPr>
      </a:lvl7pPr>
      <a:lvl8pPr indent="1600200" algn="ctr" defTabSz="457200">
        <a:defRPr sz="7200">
          <a:solidFill>
            <a:srgbClr val="FFFFFF"/>
          </a:solidFill>
          <a:latin typeface="+mn-lt"/>
          <a:ea typeface="+mn-ea"/>
          <a:cs typeface="+mn-cs"/>
          <a:sym typeface="Chalkduster"/>
        </a:defRPr>
      </a:lvl8pPr>
      <a:lvl9pPr indent="1828800" algn="ctr" defTabSz="457200">
        <a:defRPr sz="7200">
          <a:solidFill>
            <a:srgbClr val="FFFFFF"/>
          </a:solidFill>
          <a:latin typeface="+mn-lt"/>
          <a:ea typeface="+mn-ea"/>
          <a:cs typeface="+mn-cs"/>
          <a:sym typeface="Chalkduster"/>
        </a:defRPr>
      </a:lvl9pPr>
    </p:titleStyle>
    <p:bodyStyle>
      <a:lvl1pPr marL="571500" indent="-571500" defTabSz="457200">
        <a:spcBef>
          <a:spcPts val="3600"/>
        </a:spcBef>
        <a:buSzPct val="43000"/>
        <a:buBlip>
          <a:blip r:embed="rId3"/>
        </a:buBlip>
        <a:defRPr sz="3600">
          <a:solidFill>
            <a:srgbClr val="FFFFFF"/>
          </a:solidFill>
          <a:latin typeface="+mn-lt"/>
          <a:ea typeface="+mn-ea"/>
          <a:cs typeface="+mn-cs"/>
          <a:sym typeface="Chalkduster"/>
        </a:defRPr>
      </a:lvl1pPr>
      <a:lvl2pPr marL="1143000" indent="-571500" defTabSz="457200">
        <a:spcBef>
          <a:spcPts val="3600"/>
        </a:spcBef>
        <a:buSzPct val="43000"/>
        <a:buBlip>
          <a:blip r:embed="rId3"/>
        </a:buBlip>
        <a:defRPr sz="3600">
          <a:solidFill>
            <a:srgbClr val="FFFFFF"/>
          </a:solidFill>
          <a:latin typeface="+mn-lt"/>
          <a:ea typeface="+mn-ea"/>
          <a:cs typeface="+mn-cs"/>
          <a:sym typeface="Chalkduster"/>
        </a:defRPr>
      </a:lvl2pPr>
      <a:lvl3pPr marL="1714500" indent="-571500" defTabSz="457200">
        <a:spcBef>
          <a:spcPts val="3600"/>
        </a:spcBef>
        <a:buSzPct val="43000"/>
        <a:buBlip>
          <a:blip r:embed="rId3"/>
        </a:buBlip>
        <a:defRPr sz="3600">
          <a:solidFill>
            <a:srgbClr val="FFFFFF"/>
          </a:solidFill>
          <a:latin typeface="+mn-lt"/>
          <a:ea typeface="+mn-ea"/>
          <a:cs typeface="+mn-cs"/>
          <a:sym typeface="Chalkduster"/>
        </a:defRPr>
      </a:lvl3pPr>
      <a:lvl4pPr marL="2286000" indent="-571500" defTabSz="457200">
        <a:spcBef>
          <a:spcPts val="3600"/>
        </a:spcBef>
        <a:buSzPct val="43000"/>
        <a:buBlip>
          <a:blip r:embed="rId3"/>
        </a:buBlip>
        <a:defRPr sz="3600">
          <a:solidFill>
            <a:srgbClr val="FFFFFF"/>
          </a:solidFill>
          <a:latin typeface="+mn-lt"/>
          <a:ea typeface="+mn-ea"/>
          <a:cs typeface="+mn-cs"/>
          <a:sym typeface="Chalkduster"/>
        </a:defRPr>
      </a:lvl4pPr>
      <a:lvl5pPr marL="2857500" indent="-571500" defTabSz="457200">
        <a:spcBef>
          <a:spcPts val="3600"/>
        </a:spcBef>
        <a:buSzPct val="43000"/>
        <a:buBlip>
          <a:blip r:embed="rId3"/>
        </a:buBlip>
        <a:defRPr sz="3600">
          <a:solidFill>
            <a:srgbClr val="FFFFFF"/>
          </a:solidFill>
          <a:latin typeface="+mn-lt"/>
          <a:ea typeface="+mn-ea"/>
          <a:cs typeface="+mn-cs"/>
          <a:sym typeface="Chalkduster"/>
        </a:defRPr>
      </a:lvl5pPr>
      <a:lvl6pPr marL="3429000" indent="-571500" defTabSz="457200">
        <a:spcBef>
          <a:spcPts val="3600"/>
        </a:spcBef>
        <a:buSzPct val="43000"/>
        <a:buBlip>
          <a:blip r:embed="rId3"/>
        </a:buBlip>
        <a:defRPr sz="3600">
          <a:solidFill>
            <a:srgbClr val="FFFFFF"/>
          </a:solidFill>
          <a:latin typeface="+mn-lt"/>
          <a:ea typeface="+mn-ea"/>
          <a:cs typeface="+mn-cs"/>
          <a:sym typeface="Chalkduster"/>
        </a:defRPr>
      </a:lvl6pPr>
      <a:lvl7pPr marL="4000500" indent="-571500" defTabSz="457200">
        <a:spcBef>
          <a:spcPts val="3600"/>
        </a:spcBef>
        <a:buSzPct val="43000"/>
        <a:buBlip>
          <a:blip r:embed="rId3"/>
        </a:buBlip>
        <a:defRPr sz="3600">
          <a:solidFill>
            <a:srgbClr val="FFFFFF"/>
          </a:solidFill>
          <a:latin typeface="+mn-lt"/>
          <a:ea typeface="+mn-ea"/>
          <a:cs typeface="+mn-cs"/>
          <a:sym typeface="Chalkduster"/>
        </a:defRPr>
      </a:lvl7pPr>
      <a:lvl8pPr marL="4572000" indent="-571500" defTabSz="457200">
        <a:spcBef>
          <a:spcPts val="3600"/>
        </a:spcBef>
        <a:buSzPct val="43000"/>
        <a:buBlip>
          <a:blip r:embed="rId3"/>
        </a:buBlip>
        <a:defRPr sz="3600">
          <a:solidFill>
            <a:srgbClr val="FFFFFF"/>
          </a:solidFill>
          <a:latin typeface="+mn-lt"/>
          <a:ea typeface="+mn-ea"/>
          <a:cs typeface="+mn-cs"/>
          <a:sym typeface="Chalkduster"/>
        </a:defRPr>
      </a:lvl8pPr>
      <a:lvl9pPr marL="5143500" indent="-571500" defTabSz="457200">
        <a:spcBef>
          <a:spcPts val="3600"/>
        </a:spcBef>
        <a:buSzPct val="43000"/>
        <a:buBlip>
          <a:blip r:embed="rId3"/>
        </a:buBlip>
        <a:defRPr sz="3600">
          <a:solidFill>
            <a:srgbClr val="FFFFFF"/>
          </a:solidFill>
          <a:latin typeface="+mn-lt"/>
          <a:ea typeface="+mn-ea"/>
          <a:cs typeface="+mn-cs"/>
          <a:sym typeface="Chalkduster"/>
        </a:defRPr>
      </a:lvl9pPr>
    </p:bodyStyle>
    <p:otherStyle>
      <a:lvl1pPr algn="ctr" defTabSz="457200">
        <a:defRPr>
          <a:solidFill>
            <a:schemeClr val="tx1"/>
          </a:solidFill>
          <a:latin typeface="+mn-lt"/>
          <a:ea typeface="+mn-ea"/>
          <a:cs typeface="+mn-cs"/>
          <a:sym typeface="Chalkduster"/>
        </a:defRPr>
      </a:lvl1pPr>
      <a:lvl2pPr indent="228600" algn="ctr" defTabSz="457200">
        <a:defRPr>
          <a:solidFill>
            <a:schemeClr val="tx1"/>
          </a:solidFill>
          <a:latin typeface="+mn-lt"/>
          <a:ea typeface="+mn-ea"/>
          <a:cs typeface="+mn-cs"/>
          <a:sym typeface="Chalkduster"/>
        </a:defRPr>
      </a:lvl2pPr>
      <a:lvl3pPr indent="457200" algn="ctr" defTabSz="457200">
        <a:defRPr>
          <a:solidFill>
            <a:schemeClr val="tx1"/>
          </a:solidFill>
          <a:latin typeface="+mn-lt"/>
          <a:ea typeface="+mn-ea"/>
          <a:cs typeface="+mn-cs"/>
          <a:sym typeface="Chalkduster"/>
        </a:defRPr>
      </a:lvl3pPr>
      <a:lvl4pPr indent="685800" algn="ctr" defTabSz="457200">
        <a:defRPr>
          <a:solidFill>
            <a:schemeClr val="tx1"/>
          </a:solidFill>
          <a:latin typeface="+mn-lt"/>
          <a:ea typeface="+mn-ea"/>
          <a:cs typeface="+mn-cs"/>
          <a:sym typeface="Chalkduster"/>
        </a:defRPr>
      </a:lvl4pPr>
      <a:lvl5pPr indent="914400" algn="ctr" defTabSz="457200">
        <a:defRPr>
          <a:solidFill>
            <a:schemeClr val="tx1"/>
          </a:solidFill>
          <a:latin typeface="+mn-lt"/>
          <a:ea typeface="+mn-ea"/>
          <a:cs typeface="+mn-cs"/>
          <a:sym typeface="Chalkduster"/>
        </a:defRPr>
      </a:lvl5pPr>
      <a:lvl6pPr indent="1143000" algn="ctr" defTabSz="457200">
        <a:defRPr>
          <a:solidFill>
            <a:schemeClr val="tx1"/>
          </a:solidFill>
          <a:latin typeface="+mn-lt"/>
          <a:ea typeface="+mn-ea"/>
          <a:cs typeface="+mn-cs"/>
          <a:sym typeface="Chalkduster"/>
        </a:defRPr>
      </a:lvl6pPr>
      <a:lvl7pPr indent="1371600" algn="ctr" defTabSz="457200">
        <a:defRPr>
          <a:solidFill>
            <a:schemeClr val="tx1"/>
          </a:solidFill>
          <a:latin typeface="+mn-lt"/>
          <a:ea typeface="+mn-ea"/>
          <a:cs typeface="+mn-cs"/>
          <a:sym typeface="Chalkduster"/>
        </a:defRPr>
      </a:lvl7pPr>
      <a:lvl8pPr indent="1600200" algn="ctr" defTabSz="457200">
        <a:defRPr>
          <a:solidFill>
            <a:schemeClr val="tx1"/>
          </a:solidFill>
          <a:latin typeface="+mn-lt"/>
          <a:ea typeface="+mn-ea"/>
          <a:cs typeface="+mn-cs"/>
          <a:sym typeface="Chalkduster"/>
        </a:defRPr>
      </a:lvl8pPr>
      <a:lvl9pPr indent="1828800" algn="ctr" defTabSz="457200">
        <a:defRPr>
          <a:solidFill>
            <a:schemeClr val="tx1"/>
          </a:solidFill>
          <a:latin typeface="+mn-lt"/>
          <a:ea typeface="+mn-ea"/>
          <a:cs typeface="+mn-cs"/>
          <a:sym typeface="Chalkdus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0.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1.png"/><Relationship Id="rId4"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hyperlink" Target="http://www2.csdm.qc.ca/FGJ/repMAT/" TargetMode="External"/><Relationship Id="rId4" Type="http://schemas.openxmlformats.org/officeDocument/2006/relationships/hyperlink" Target="http://www.alloprof.qc.ca" TargetMode="External"/><Relationship Id="rId5" Type="http://schemas.openxmlformats.org/officeDocument/2006/relationships/hyperlink" Target="http://dianebeaulieu.wordpress.com/capsules-video/"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xfrm>
            <a:off x="1269999" y="2722796"/>
            <a:ext cx="10464801" cy="1717684"/>
          </a:xfrm>
          <a:prstGeom prst="rect">
            <a:avLst/>
          </a:prstGeom>
        </p:spPr>
        <p:txBody>
          <a:bodyPr/>
          <a:lstStyle>
            <a:lvl1pPr defTabSz="397763">
              <a:defRPr sz="7830"/>
            </a:lvl1pPr>
          </a:lstStyle>
          <a:p>
            <a:pPr lvl="0">
              <a:defRPr sz="1800">
                <a:solidFill>
                  <a:srgbClr val="000000"/>
                </a:solidFill>
              </a:defRPr>
            </a:pPr>
            <a:r>
              <a:rPr sz="7830">
                <a:solidFill>
                  <a:srgbClr val="FFFFFF"/>
                </a:solidFill>
              </a:rPr>
              <a:t>La classe inversée </a:t>
            </a:r>
          </a:p>
        </p:txBody>
      </p:sp>
      <p:sp>
        <p:nvSpPr>
          <p:cNvPr id="33" name="Shape 33"/>
          <p:cNvSpPr/>
          <p:nvPr/>
        </p:nvSpPr>
        <p:spPr>
          <a:xfrm rot="10799999">
            <a:off x="1269999" y="4550943"/>
            <a:ext cx="10464801" cy="171768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defTabSz="397763">
              <a:defRPr sz="7830"/>
            </a:lvl1pPr>
          </a:lstStyle>
          <a:p>
            <a:pPr lvl="0">
              <a:defRPr sz="1800">
                <a:solidFill>
                  <a:srgbClr val="000000"/>
                </a:solidFill>
              </a:defRPr>
            </a:pPr>
            <a:r>
              <a:rPr sz="7830">
                <a:solidFill>
                  <a:srgbClr val="FFFFFF"/>
                </a:solidFill>
              </a:rPr>
              <a:t>La classe inversée </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title"/>
          </p:nvPr>
        </p:nvSpPr>
        <p:spPr>
          <a:xfrm>
            <a:off x="1270000" y="81375"/>
            <a:ext cx="10464800" cy="1573016"/>
          </a:xfrm>
          <a:prstGeom prst="rect">
            <a:avLst/>
          </a:prstGeom>
        </p:spPr>
        <p:txBody>
          <a:bodyPr/>
          <a:lstStyle>
            <a:lvl1pPr>
              <a:defRPr sz="6500"/>
            </a:lvl1pPr>
          </a:lstStyle>
          <a:p>
            <a:pPr lvl="0">
              <a:defRPr sz="1800">
                <a:solidFill>
                  <a:srgbClr val="000000"/>
                </a:solidFill>
              </a:defRPr>
            </a:pPr>
            <a:r>
              <a:rPr sz="6500">
                <a:solidFill>
                  <a:srgbClr val="FFFFFF"/>
                </a:solidFill>
              </a:rPr>
              <a:t>Étapes de réalisation</a:t>
            </a:r>
          </a:p>
        </p:txBody>
      </p:sp>
      <p:sp>
        <p:nvSpPr>
          <p:cNvPr id="71" name="Shape 71"/>
          <p:cNvSpPr/>
          <p:nvPr>
            <p:ph type="body" idx="1"/>
          </p:nvPr>
        </p:nvSpPr>
        <p:spPr>
          <a:xfrm>
            <a:off x="630419" y="2006600"/>
            <a:ext cx="11743961" cy="7264400"/>
          </a:xfrm>
          <a:prstGeom prst="rect">
            <a:avLst/>
          </a:prstGeom>
        </p:spPr>
        <p:txBody>
          <a:bodyPr/>
          <a:lstStyle/>
          <a:p>
            <a:pPr lvl="0" marL="525780" indent="-525780" defTabSz="420623">
              <a:spcBef>
                <a:spcPts val="3300"/>
              </a:spcBef>
              <a:buBlip>
                <a:blip r:embed="rId2"/>
              </a:buBlip>
              <a:defRPr sz="1800">
                <a:solidFill>
                  <a:srgbClr val="000000"/>
                </a:solidFill>
              </a:defRPr>
            </a:pPr>
            <a:r>
              <a:rPr sz="3312">
                <a:solidFill>
                  <a:srgbClr val="FFFFFF"/>
                </a:solidFill>
              </a:rPr>
              <a:t>Choisissez le modèle pédagogique que vous souhaitez mettre en place. </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Montez (trouvez) des capsules que vous pourrez mettre en ligne. </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Mettez votre contenu en ligne. </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Expliquez la démarche à vos élèves. </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Lancez-vous. </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Peaufinez votre méthode. </a:t>
            </a:r>
          </a:p>
        </p:txBody>
      </p:sp>
    </p:spTree>
  </p:cSld>
  <p:clrMapOvr>
    <a:masterClrMapping/>
  </p:clrMapOvr>
  <p:transition spd="slow" advClick="1">
    <p:dissolve/>
  </p:transition>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p:nvPr>
        </p:nvSpPr>
        <p:spPr>
          <a:prstGeom prst="rect">
            <a:avLst/>
          </a:prstGeom>
        </p:spPr>
        <p:txBody>
          <a:bodyPr/>
          <a:lstStyle/>
          <a:p>
            <a:pPr lvl="0">
              <a:defRPr sz="1800">
                <a:solidFill>
                  <a:srgbClr val="000000"/>
                </a:solidFill>
              </a:defRPr>
            </a:pPr>
            <a:r>
              <a:rPr sz="7200">
                <a:solidFill>
                  <a:srgbClr val="FFFFFF"/>
                </a:solidFill>
              </a:rPr>
              <a:t>Suggestions</a:t>
            </a:r>
          </a:p>
        </p:txBody>
      </p:sp>
      <p:sp>
        <p:nvSpPr>
          <p:cNvPr id="74" name="Shape 74"/>
          <p:cNvSpPr/>
          <p:nvPr>
            <p:ph type="body" idx="1"/>
          </p:nvPr>
        </p:nvSpPr>
        <p:spPr>
          <a:prstGeom prst="rect">
            <a:avLst/>
          </a:prstGeom>
        </p:spPr>
        <p:txBody>
          <a:bodyPr/>
          <a:lstStyle/>
          <a:p>
            <a:pPr lvl="0" marL="428625" indent="-428625" defTabSz="342900">
              <a:spcBef>
                <a:spcPts val="2700"/>
              </a:spcBef>
              <a:buBlip>
                <a:blip r:embed="rId2"/>
              </a:buBlip>
              <a:defRPr sz="1800">
                <a:solidFill>
                  <a:srgbClr val="000000"/>
                </a:solidFill>
              </a:defRPr>
            </a:pPr>
            <a:r>
              <a:rPr sz="2700">
                <a:solidFill>
                  <a:srgbClr val="FFFFFF"/>
                </a:solidFill>
              </a:rPr>
              <a:t>Commencez par quelques vidéos</a:t>
            </a:r>
            <a:endParaRPr sz="2700">
              <a:solidFill>
                <a:srgbClr val="FFFFFF"/>
              </a:solidFill>
            </a:endParaRPr>
          </a:p>
          <a:p>
            <a:pPr lvl="0" marL="428625" indent="-428625" defTabSz="342900">
              <a:spcBef>
                <a:spcPts val="2700"/>
              </a:spcBef>
              <a:buBlip>
                <a:blip r:embed="rId2"/>
              </a:buBlip>
              <a:defRPr sz="1800">
                <a:solidFill>
                  <a:srgbClr val="000000"/>
                </a:solidFill>
              </a:defRPr>
            </a:pPr>
            <a:r>
              <a:rPr sz="2700">
                <a:solidFill>
                  <a:srgbClr val="FFFFFF"/>
                </a:solidFill>
              </a:rPr>
              <a:t>Pour sauver du temps, enregistrez en direct</a:t>
            </a:r>
            <a:endParaRPr sz="2700">
              <a:solidFill>
                <a:srgbClr val="FFFFFF"/>
              </a:solidFill>
            </a:endParaRPr>
          </a:p>
          <a:p>
            <a:pPr lvl="0" marL="428625" indent="-428625" defTabSz="342900">
              <a:spcBef>
                <a:spcPts val="2700"/>
              </a:spcBef>
              <a:buBlip>
                <a:blip r:embed="rId2"/>
              </a:buBlip>
              <a:defRPr sz="1800">
                <a:solidFill>
                  <a:srgbClr val="000000"/>
                </a:solidFill>
              </a:defRPr>
            </a:pPr>
            <a:r>
              <a:rPr sz="2700">
                <a:solidFill>
                  <a:srgbClr val="FFFFFF"/>
                </a:solidFill>
              </a:rPr>
              <a:t>Utilisez des capsules déjà existantes sur le web ( faites chercher les élèves)</a:t>
            </a:r>
            <a:endParaRPr sz="2700">
              <a:solidFill>
                <a:srgbClr val="FFFFFF"/>
              </a:solidFill>
            </a:endParaRPr>
          </a:p>
          <a:p>
            <a:pPr lvl="0" marL="428625" indent="-428625" defTabSz="342900">
              <a:spcBef>
                <a:spcPts val="2700"/>
              </a:spcBef>
              <a:buBlip>
                <a:blip r:embed="rId2"/>
              </a:buBlip>
              <a:defRPr sz="1800">
                <a:solidFill>
                  <a:srgbClr val="000000"/>
                </a:solidFill>
              </a:defRPr>
            </a:pPr>
            <a:r>
              <a:rPr sz="2700">
                <a:solidFill>
                  <a:srgbClr val="FFFFFF"/>
                </a:solidFill>
              </a:rPr>
              <a:t>Assurez-vous que vos capsules durent moins de 10 minutes</a:t>
            </a:r>
            <a:endParaRPr sz="2700">
              <a:solidFill>
                <a:srgbClr val="FFFFFF"/>
              </a:solidFill>
            </a:endParaRPr>
          </a:p>
          <a:p>
            <a:pPr lvl="0" marL="428625" indent="-428625" defTabSz="342900">
              <a:spcBef>
                <a:spcPts val="2700"/>
              </a:spcBef>
              <a:buBlip>
                <a:blip r:embed="rId2"/>
              </a:buBlip>
              <a:defRPr sz="1800">
                <a:solidFill>
                  <a:srgbClr val="000000"/>
                </a:solidFill>
              </a:defRPr>
            </a:pPr>
            <a:r>
              <a:rPr sz="2700">
                <a:solidFill>
                  <a:srgbClr val="FFFFFF"/>
                </a:solidFill>
              </a:rPr>
              <a:t>Mettez aussi en ligne des corrections d’exercices avec des explications </a:t>
            </a:r>
          </a:p>
        </p:txBody>
      </p:sp>
    </p:spTree>
  </p:cSld>
  <p:clrMapOvr>
    <a:masterClrMapping/>
  </p:clrMapOvr>
  <p:transition spd="slow"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title"/>
          </p:nvPr>
        </p:nvSpPr>
        <p:spPr>
          <a:prstGeom prst="rect">
            <a:avLst/>
          </a:prstGeom>
        </p:spPr>
        <p:txBody>
          <a:bodyPr/>
          <a:lstStyle/>
          <a:p>
            <a:pPr lvl="0">
              <a:defRPr sz="1800">
                <a:solidFill>
                  <a:srgbClr val="000000"/>
                </a:solidFill>
              </a:defRPr>
            </a:pPr>
            <a:r>
              <a:rPr sz="7200">
                <a:solidFill>
                  <a:srgbClr val="FFFFFF"/>
                </a:solidFill>
              </a:rPr>
              <a:t>Les essentiels</a:t>
            </a:r>
          </a:p>
        </p:txBody>
      </p:sp>
      <p:sp>
        <p:nvSpPr>
          <p:cNvPr id="77" name="Shape 77"/>
          <p:cNvSpPr/>
          <p:nvPr>
            <p:ph type="body" idx="1"/>
          </p:nvPr>
        </p:nvSpPr>
        <p:spPr>
          <a:prstGeom prst="rect">
            <a:avLst/>
          </a:prstGeom>
        </p:spPr>
        <p:txBody>
          <a:bodyPr/>
          <a:lstStyle/>
          <a:p>
            <a:pPr lvl="0">
              <a:buBlip>
                <a:blip r:embed="rId2"/>
              </a:buBlip>
              <a:defRPr sz="1800">
                <a:solidFill>
                  <a:srgbClr val="000000"/>
                </a:solidFill>
              </a:defRPr>
            </a:pPr>
            <a:r>
              <a:rPr sz="3600">
                <a:solidFill>
                  <a:srgbClr val="FFFFFF"/>
                </a:solidFill>
              </a:rPr>
              <a:t>Une application ou un logiciel pour réaliser les capsules vidéo.</a:t>
            </a:r>
            <a:endParaRPr sz="3600">
              <a:solidFill>
                <a:srgbClr val="FFFFFF"/>
              </a:solidFill>
            </a:endParaRPr>
          </a:p>
          <a:p>
            <a:pPr lvl="0">
              <a:buBlip>
                <a:blip r:embed="rId2"/>
              </a:buBlip>
              <a:defRPr sz="1800">
                <a:solidFill>
                  <a:srgbClr val="000000"/>
                </a:solidFill>
              </a:defRPr>
            </a:pPr>
            <a:r>
              <a:rPr sz="3600">
                <a:solidFill>
                  <a:srgbClr val="FFFFFF"/>
                </a:solidFill>
              </a:rPr>
              <a:t>Un site pour déposer les capsules vidéo.</a:t>
            </a:r>
            <a:endParaRPr sz="3600">
              <a:solidFill>
                <a:srgbClr val="FFFFFF"/>
              </a:solidFill>
            </a:endParaRPr>
          </a:p>
          <a:p>
            <a:pPr lvl="0">
              <a:buBlip>
                <a:blip r:embed="rId2"/>
              </a:buBlip>
              <a:defRPr sz="1800">
                <a:solidFill>
                  <a:srgbClr val="000000"/>
                </a:solidFill>
              </a:defRPr>
            </a:pPr>
            <a:r>
              <a:rPr sz="3600">
                <a:solidFill>
                  <a:srgbClr val="FFFFFF"/>
                </a:solidFill>
              </a:rPr>
              <a:t>Un site pour trouver des vidéos. </a:t>
            </a:r>
          </a:p>
        </p:txBody>
      </p:sp>
    </p:spTree>
  </p:cSld>
  <p:clrMapOvr>
    <a:masterClrMapping/>
  </p:clrMapOvr>
  <p:transition spd="slow"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ph type="title"/>
          </p:nvPr>
        </p:nvSpPr>
        <p:spPr>
          <a:xfrm>
            <a:off x="592349" y="203200"/>
            <a:ext cx="11934315" cy="2540000"/>
          </a:xfrm>
          <a:prstGeom prst="rect">
            <a:avLst/>
          </a:prstGeom>
        </p:spPr>
        <p:txBody>
          <a:bodyPr/>
          <a:lstStyle>
            <a:lvl1pPr defTabSz="347472">
              <a:defRPr sz="5472"/>
            </a:lvl1pPr>
          </a:lstStyle>
          <a:p>
            <a:pPr lvl="0">
              <a:defRPr sz="1800">
                <a:solidFill>
                  <a:srgbClr val="000000"/>
                </a:solidFill>
              </a:defRPr>
            </a:pPr>
            <a:r>
              <a:rPr sz="5472">
                <a:solidFill>
                  <a:srgbClr val="FFFFFF"/>
                </a:solidFill>
              </a:rPr>
              <a:t>Applications et logiciels pour réaliser des capsules vidéo </a:t>
            </a:r>
          </a:p>
        </p:txBody>
      </p:sp>
      <p:sp>
        <p:nvSpPr>
          <p:cNvPr id="80" name="Shape 80"/>
          <p:cNvSpPr/>
          <p:nvPr>
            <p:ph type="body" idx="1"/>
          </p:nvPr>
        </p:nvSpPr>
        <p:spPr>
          <a:xfrm>
            <a:off x="1270000" y="2768600"/>
            <a:ext cx="6155247" cy="5740400"/>
          </a:xfrm>
          <a:prstGeom prst="rect">
            <a:avLst/>
          </a:prstGeom>
        </p:spPr>
        <p:txBody>
          <a:bodyPr/>
          <a:lstStyle/>
          <a:p>
            <a:pPr lvl="0">
              <a:buBlip>
                <a:blip r:embed="rId2"/>
              </a:buBlip>
              <a:defRPr sz="1800">
                <a:solidFill>
                  <a:srgbClr val="000000"/>
                </a:solidFill>
              </a:defRPr>
            </a:pPr>
            <a:r>
              <a:rPr sz="3600">
                <a:solidFill>
                  <a:srgbClr val="FFFFFF"/>
                </a:solidFill>
              </a:rPr>
              <a:t>Doceri</a:t>
            </a:r>
            <a:endParaRPr sz="3600">
              <a:solidFill>
                <a:srgbClr val="FFFFFF"/>
              </a:solidFill>
            </a:endParaRPr>
          </a:p>
          <a:p>
            <a:pPr lvl="0">
              <a:buBlip>
                <a:blip r:embed="rId2"/>
              </a:buBlip>
              <a:defRPr sz="1800">
                <a:solidFill>
                  <a:srgbClr val="000000"/>
                </a:solidFill>
              </a:defRPr>
            </a:pPr>
            <a:r>
              <a:rPr sz="3600">
                <a:solidFill>
                  <a:srgbClr val="FFFFFF"/>
                </a:solidFill>
              </a:rPr>
              <a:t>Explain everything</a:t>
            </a:r>
            <a:endParaRPr sz="3600">
              <a:solidFill>
                <a:srgbClr val="FFFFFF"/>
              </a:solidFill>
            </a:endParaRPr>
          </a:p>
          <a:p>
            <a:pPr lvl="0">
              <a:buBlip>
                <a:blip r:embed="rId2"/>
              </a:buBlip>
              <a:defRPr sz="1800">
                <a:solidFill>
                  <a:srgbClr val="000000"/>
                </a:solidFill>
              </a:defRPr>
            </a:pPr>
            <a:r>
              <a:rPr sz="3600">
                <a:solidFill>
                  <a:srgbClr val="FFFFFF"/>
                </a:solidFill>
              </a:rPr>
              <a:t>Active Inspire</a:t>
            </a:r>
            <a:endParaRPr sz="3600">
              <a:solidFill>
                <a:srgbClr val="FFFFFF"/>
              </a:solidFill>
            </a:endParaRPr>
          </a:p>
          <a:p>
            <a:pPr lvl="0">
              <a:buBlip>
                <a:blip r:embed="rId2"/>
              </a:buBlip>
              <a:defRPr sz="1800">
                <a:solidFill>
                  <a:srgbClr val="000000"/>
                </a:solidFill>
              </a:defRPr>
            </a:pPr>
            <a:r>
              <a:rPr sz="3600">
                <a:solidFill>
                  <a:srgbClr val="FFFFFF"/>
                </a:solidFill>
              </a:rPr>
              <a:t>QuickTime </a:t>
            </a:r>
          </a:p>
        </p:txBody>
      </p:sp>
      <p:pic>
        <p:nvPicPr>
          <p:cNvPr id="81" name="IMG_0619.png"/>
          <p:cNvPicPr/>
          <p:nvPr/>
        </p:nvPicPr>
        <p:blipFill>
          <a:blip r:embed="rId3">
            <a:extLst/>
          </a:blip>
          <a:stretch>
            <a:fillRect/>
          </a:stretch>
        </p:blipFill>
        <p:spPr>
          <a:xfrm>
            <a:off x="3719107" y="3322938"/>
            <a:ext cx="1257033" cy="1257034"/>
          </a:xfrm>
          <a:prstGeom prst="rect">
            <a:avLst/>
          </a:prstGeom>
          <a:ln w="88900">
            <a:miter lim="400000"/>
          </a:ln>
        </p:spPr>
      </p:pic>
      <p:pic>
        <p:nvPicPr>
          <p:cNvPr id="82" name="IMG_0617.jpeg"/>
          <p:cNvPicPr/>
          <p:nvPr/>
        </p:nvPicPr>
        <p:blipFill>
          <a:blip r:embed="rId4">
            <a:extLst/>
          </a:blip>
          <a:stretch>
            <a:fillRect/>
          </a:stretch>
        </p:blipFill>
        <p:spPr>
          <a:xfrm>
            <a:off x="7006686" y="4310817"/>
            <a:ext cx="1252810" cy="1252810"/>
          </a:xfrm>
          <a:prstGeom prst="rect">
            <a:avLst/>
          </a:prstGeom>
          <a:ln w="88900">
            <a:miter lim="400000"/>
          </a:ln>
        </p:spPr>
      </p:pic>
      <p:pic>
        <p:nvPicPr>
          <p:cNvPr id="83" name="IMG_0622.jpeg"/>
          <p:cNvPicPr/>
          <p:nvPr/>
        </p:nvPicPr>
        <p:blipFill>
          <a:blip r:embed="rId5">
            <a:extLst/>
          </a:blip>
          <a:stretch>
            <a:fillRect/>
          </a:stretch>
        </p:blipFill>
        <p:spPr>
          <a:xfrm>
            <a:off x="5793773" y="5729802"/>
            <a:ext cx="1417255" cy="972729"/>
          </a:xfrm>
          <a:prstGeom prst="rect">
            <a:avLst/>
          </a:prstGeom>
          <a:ln w="88900">
            <a:miter lim="400000"/>
          </a:ln>
        </p:spPr>
      </p:pic>
      <p:pic>
        <p:nvPicPr>
          <p:cNvPr id="84" name="IMG_0631.jpeg"/>
          <p:cNvPicPr/>
          <p:nvPr/>
        </p:nvPicPr>
        <p:blipFill>
          <a:blip r:embed="rId6">
            <a:extLst/>
          </a:blip>
          <a:stretch>
            <a:fillRect/>
          </a:stretch>
        </p:blipFill>
        <p:spPr>
          <a:xfrm>
            <a:off x="5058640" y="6868705"/>
            <a:ext cx="1256176" cy="1448510"/>
          </a:xfrm>
          <a:prstGeom prst="rect">
            <a:avLst/>
          </a:prstGeom>
          <a:ln w="88900">
            <a:miter lim="400000"/>
          </a:ln>
        </p:spPr>
      </p:pic>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p:nvPr>
        </p:nvSpPr>
        <p:spPr>
          <a:prstGeom prst="rect">
            <a:avLst/>
          </a:prstGeom>
        </p:spPr>
        <p:txBody>
          <a:bodyPr/>
          <a:lstStyle/>
          <a:p>
            <a:pPr lvl="0">
              <a:defRPr sz="1800">
                <a:solidFill>
                  <a:srgbClr val="000000"/>
                </a:solidFill>
              </a:defRPr>
            </a:pPr>
            <a:r>
              <a:rPr sz="7200">
                <a:solidFill>
                  <a:srgbClr val="FFFFFF"/>
                </a:solidFill>
              </a:rPr>
              <a:t>Sites pour déposer vos vidéos </a:t>
            </a:r>
          </a:p>
        </p:txBody>
      </p:sp>
      <p:sp>
        <p:nvSpPr>
          <p:cNvPr id="87" name="Shape 87"/>
          <p:cNvSpPr/>
          <p:nvPr>
            <p:ph type="body" idx="1"/>
          </p:nvPr>
        </p:nvSpPr>
        <p:spPr>
          <a:prstGeom prst="rect">
            <a:avLst/>
          </a:prstGeom>
        </p:spPr>
        <p:txBody>
          <a:bodyPr/>
          <a:lstStyle/>
          <a:p>
            <a:pPr lvl="0">
              <a:buBlip>
                <a:blip r:embed="rId2"/>
              </a:buBlip>
              <a:defRPr sz="1800">
                <a:solidFill>
                  <a:srgbClr val="000000"/>
                </a:solidFill>
              </a:defRPr>
            </a:pPr>
            <a:r>
              <a:rPr sz="3600">
                <a:solidFill>
                  <a:srgbClr val="FFFFFF"/>
                </a:solidFill>
              </a:rPr>
              <a:t>Wordpress</a:t>
            </a:r>
            <a:endParaRPr sz="3600">
              <a:solidFill>
                <a:srgbClr val="FFFFFF"/>
              </a:solidFill>
            </a:endParaRPr>
          </a:p>
          <a:p>
            <a:pPr lvl="0">
              <a:buBlip>
                <a:blip r:embed="rId2"/>
              </a:buBlip>
              <a:defRPr sz="1800">
                <a:solidFill>
                  <a:srgbClr val="000000"/>
                </a:solidFill>
              </a:defRPr>
            </a:pPr>
            <a:r>
              <a:rPr sz="3600">
                <a:solidFill>
                  <a:srgbClr val="FFFFFF"/>
                </a:solidFill>
              </a:rPr>
              <a:t>Edmodo</a:t>
            </a:r>
            <a:endParaRPr sz="3600">
              <a:solidFill>
                <a:srgbClr val="FFFFFF"/>
              </a:solidFill>
            </a:endParaRPr>
          </a:p>
          <a:p>
            <a:pPr lvl="0">
              <a:buBlip>
                <a:blip r:embed="rId2"/>
              </a:buBlip>
              <a:defRPr sz="1800">
                <a:solidFill>
                  <a:srgbClr val="000000"/>
                </a:solidFill>
              </a:defRPr>
            </a:pPr>
            <a:r>
              <a:rPr sz="3600">
                <a:solidFill>
                  <a:srgbClr val="FFFFFF"/>
                </a:solidFill>
              </a:rPr>
              <a:t>Didacti</a:t>
            </a:r>
            <a:endParaRPr sz="3600">
              <a:solidFill>
                <a:srgbClr val="FFFFFF"/>
              </a:solidFill>
            </a:endParaRPr>
          </a:p>
          <a:p>
            <a:pPr lvl="0">
              <a:buBlip>
                <a:blip r:embed="rId2"/>
              </a:buBlip>
              <a:defRPr sz="1800">
                <a:solidFill>
                  <a:srgbClr val="000000"/>
                </a:solidFill>
              </a:defRPr>
            </a:pPr>
            <a:r>
              <a:rPr sz="3600">
                <a:solidFill>
                  <a:srgbClr val="FFFFFF"/>
                </a:solidFill>
              </a:rPr>
              <a:t>Moodle</a:t>
            </a:r>
            <a:endParaRPr sz="3600">
              <a:solidFill>
                <a:srgbClr val="FFFFFF"/>
              </a:solidFill>
            </a:endParaRPr>
          </a:p>
          <a:p>
            <a:pPr lvl="0">
              <a:buBlip>
                <a:blip r:embed="rId2"/>
              </a:buBlip>
              <a:defRPr sz="1800">
                <a:solidFill>
                  <a:srgbClr val="000000"/>
                </a:solidFill>
              </a:defRPr>
            </a:pPr>
            <a:r>
              <a:rPr sz="3600">
                <a:solidFill>
                  <a:srgbClr val="FFFFFF"/>
                </a:solidFill>
              </a:rPr>
              <a:t>Youtube</a:t>
            </a:r>
          </a:p>
        </p:txBody>
      </p:sp>
      <p:pic>
        <p:nvPicPr>
          <p:cNvPr id="88" name="IMG_0621.jpeg"/>
          <p:cNvPicPr/>
          <p:nvPr/>
        </p:nvPicPr>
        <p:blipFill>
          <a:blip r:embed="rId3">
            <a:extLst/>
          </a:blip>
          <a:stretch>
            <a:fillRect/>
          </a:stretch>
        </p:blipFill>
        <p:spPr>
          <a:xfrm>
            <a:off x="4708174" y="2564818"/>
            <a:ext cx="1273778" cy="1273779"/>
          </a:xfrm>
          <a:prstGeom prst="rect">
            <a:avLst/>
          </a:prstGeom>
          <a:ln w="88900">
            <a:miter lim="400000"/>
          </a:ln>
        </p:spPr>
      </p:pic>
      <p:pic>
        <p:nvPicPr>
          <p:cNvPr id="89" name="IMG_0623.jpeg"/>
          <p:cNvPicPr/>
          <p:nvPr/>
        </p:nvPicPr>
        <p:blipFill>
          <a:blip r:embed="rId4">
            <a:extLst/>
          </a:blip>
          <a:stretch>
            <a:fillRect/>
          </a:stretch>
        </p:blipFill>
        <p:spPr>
          <a:xfrm>
            <a:off x="4460393" y="6450872"/>
            <a:ext cx="1769340" cy="846444"/>
          </a:xfrm>
          <a:prstGeom prst="rect">
            <a:avLst/>
          </a:prstGeom>
          <a:ln w="88900">
            <a:miter lim="400000"/>
          </a:ln>
        </p:spPr>
      </p:pic>
      <p:pic>
        <p:nvPicPr>
          <p:cNvPr id="90" name="IMG_0624.png"/>
          <p:cNvPicPr/>
          <p:nvPr/>
        </p:nvPicPr>
        <p:blipFill>
          <a:blip r:embed="rId5">
            <a:extLst/>
          </a:blip>
          <a:stretch>
            <a:fillRect/>
          </a:stretch>
        </p:blipFill>
        <p:spPr>
          <a:xfrm>
            <a:off x="4633565" y="7403169"/>
            <a:ext cx="1422996" cy="1422996"/>
          </a:xfrm>
          <a:prstGeom prst="rect">
            <a:avLst/>
          </a:prstGeom>
          <a:ln w="88900">
            <a:miter lim="400000"/>
          </a:ln>
        </p:spPr>
      </p:pic>
      <p:pic>
        <p:nvPicPr>
          <p:cNvPr id="91" name="IMG_0626.png"/>
          <p:cNvPicPr/>
          <p:nvPr/>
        </p:nvPicPr>
        <p:blipFill>
          <a:blip r:embed="rId6">
            <a:extLst/>
          </a:blip>
          <a:stretch>
            <a:fillRect/>
          </a:stretch>
        </p:blipFill>
        <p:spPr>
          <a:xfrm>
            <a:off x="4709705" y="3961679"/>
            <a:ext cx="1270715" cy="1270715"/>
          </a:xfrm>
          <a:prstGeom prst="rect">
            <a:avLst/>
          </a:prstGeom>
          <a:ln w="88900">
            <a:miter lim="400000"/>
          </a:ln>
        </p:spPr>
      </p:pic>
      <p:pic>
        <p:nvPicPr>
          <p:cNvPr id="92" name="IMG_0625.jpeg"/>
          <p:cNvPicPr/>
          <p:nvPr/>
        </p:nvPicPr>
        <p:blipFill>
          <a:blip r:embed="rId7">
            <a:extLst/>
          </a:blip>
          <a:stretch>
            <a:fillRect/>
          </a:stretch>
        </p:blipFill>
        <p:spPr>
          <a:xfrm>
            <a:off x="4795421" y="5245735"/>
            <a:ext cx="1099284" cy="1099285"/>
          </a:xfrm>
          <a:prstGeom prst="rect">
            <a:avLst/>
          </a:prstGeom>
          <a:ln w="88900">
            <a:miter lim="400000"/>
          </a:ln>
        </p:spPr>
      </p:pic>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6" name="Group 96"/>
          <p:cNvGrpSpPr/>
          <p:nvPr/>
        </p:nvGrpSpPr>
        <p:grpSpPr>
          <a:xfrm>
            <a:off x="8090599" y="3425677"/>
            <a:ext cx="4659313" cy="5884864"/>
            <a:chOff x="-44450" y="-44450"/>
            <a:chExt cx="4659312" cy="5884862"/>
          </a:xfrm>
        </p:grpSpPr>
        <p:pic>
          <p:nvPicPr>
            <p:cNvPr id="95" name="IMG_0630.jpeg"/>
            <p:cNvPicPr/>
            <p:nvPr/>
          </p:nvPicPr>
          <p:blipFill>
            <a:blip r:embed="rId2">
              <a:extLst/>
            </a:blip>
            <a:srcRect l="25356" t="0" r="25356" b="0"/>
            <a:stretch>
              <a:fillRect/>
            </a:stretch>
          </p:blipFill>
          <p:spPr>
            <a:xfrm>
              <a:off x="0" y="0"/>
              <a:ext cx="4570489" cy="5795823"/>
            </a:xfrm>
            <a:prstGeom prst="rect">
              <a:avLst/>
            </a:prstGeom>
            <a:ln>
              <a:noFill/>
            </a:ln>
            <a:effectLst/>
          </p:spPr>
        </p:pic>
        <p:pic>
          <p:nvPicPr>
            <p:cNvPr id="94" name=""/>
            <p:cNvPicPr/>
            <p:nvPr/>
          </p:nvPicPr>
          <p:blipFill>
            <a:blip r:embed="rId3">
              <a:extLst/>
            </a:blip>
            <a:stretch>
              <a:fillRect/>
            </a:stretch>
          </p:blipFill>
          <p:spPr>
            <a:xfrm>
              <a:off x="-44450" y="-44450"/>
              <a:ext cx="4659313" cy="5884863"/>
            </a:xfrm>
            <a:prstGeom prst="rect">
              <a:avLst/>
            </a:prstGeom>
            <a:effectLst/>
          </p:spPr>
        </p:pic>
      </p:grpSp>
      <p:sp>
        <p:nvSpPr>
          <p:cNvPr id="97" name="Shape 97"/>
          <p:cNvSpPr/>
          <p:nvPr>
            <p:ph type="title"/>
          </p:nvPr>
        </p:nvSpPr>
        <p:spPr>
          <a:prstGeom prst="rect">
            <a:avLst/>
          </a:prstGeom>
        </p:spPr>
        <p:txBody>
          <a:bodyPr/>
          <a:lstStyle/>
          <a:p>
            <a:pPr lvl="0">
              <a:defRPr sz="1800">
                <a:solidFill>
                  <a:srgbClr val="000000"/>
                </a:solidFill>
              </a:defRPr>
            </a:pPr>
            <a:r>
              <a:rPr sz="7200">
                <a:solidFill>
                  <a:srgbClr val="FFFFFF"/>
                </a:solidFill>
              </a:rPr>
              <a:t>3 façons de faire de la vidéo </a:t>
            </a:r>
          </a:p>
        </p:txBody>
      </p:sp>
      <p:sp>
        <p:nvSpPr>
          <p:cNvPr id="98" name="Shape 98"/>
          <p:cNvSpPr/>
          <p:nvPr>
            <p:ph type="body" idx="1"/>
          </p:nvPr>
        </p:nvSpPr>
        <p:spPr>
          <a:xfrm>
            <a:off x="279933" y="2814758"/>
            <a:ext cx="8309446" cy="4124084"/>
          </a:xfrm>
          <a:prstGeom prst="rect">
            <a:avLst/>
          </a:prstGeom>
        </p:spPr>
        <p:txBody>
          <a:bodyPr/>
          <a:lstStyle/>
          <a:p>
            <a:pPr lvl="0">
              <a:buBlip>
                <a:blip r:embed="rId4"/>
              </a:buBlip>
              <a:defRPr sz="1800">
                <a:solidFill>
                  <a:srgbClr val="000000"/>
                </a:solidFill>
              </a:defRPr>
            </a:pPr>
            <a:r>
              <a:rPr sz="3200">
                <a:solidFill>
                  <a:srgbClr val="FFFFFF"/>
                </a:solidFill>
              </a:rPr>
              <a:t>La méthode "enregistreur d'écran"</a:t>
            </a:r>
            <a:endParaRPr sz="3200">
              <a:solidFill>
                <a:srgbClr val="FFFFFF"/>
              </a:solidFill>
            </a:endParaRPr>
          </a:p>
          <a:p>
            <a:pPr lvl="0">
              <a:buBlip>
                <a:blip r:embed="rId4"/>
              </a:buBlip>
              <a:defRPr sz="1800">
                <a:solidFill>
                  <a:srgbClr val="000000"/>
                </a:solidFill>
              </a:defRPr>
            </a:pPr>
            <a:r>
              <a:rPr sz="3200">
                <a:solidFill>
                  <a:srgbClr val="FFFFFF"/>
                </a:solidFill>
              </a:rPr>
              <a:t>La caméra standard</a:t>
            </a:r>
            <a:endParaRPr sz="3200">
              <a:solidFill>
                <a:srgbClr val="FFFFFF"/>
              </a:solidFill>
            </a:endParaRPr>
          </a:p>
          <a:p>
            <a:pPr lvl="0">
              <a:buBlip>
                <a:blip r:embed="rId4"/>
              </a:buBlip>
              <a:defRPr sz="1800">
                <a:solidFill>
                  <a:srgbClr val="000000"/>
                </a:solidFill>
              </a:defRPr>
            </a:pPr>
            <a:r>
              <a:rPr sz="3200">
                <a:solidFill>
                  <a:srgbClr val="FFFFFF"/>
                </a:solidFill>
              </a:rPr>
              <a:t>La production professionnelle </a:t>
            </a:r>
          </a:p>
        </p:txBody>
      </p:sp>
    </p:spTree>
  </p:cSld>
  <p:clrMapOvr>
    <a:masterClrMapping/>
  </p:clrMapOvr>
  <p:transition spd="slow"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title"/>
          </p:nvPr>
        </p:nvSpPr>
        <p:spPr>
          <a:xfrm>
            <a:off x="948266" y="203200"/>
            <a:ext cx="10464801" cy="2540000"/>
          </a:xfrm>
          <a:prstGeom prst="rect">
            <a:avLst/>
          </a:prstGeom>
        </p:spPr>
        <p:txBody>
          <a:bodyPr/>
          <a:lstStyle>
            <a:lvl1pPr defTabSz="393192">
              <a:defRPr sz="6192"/>
            </a:lvl1pPr>
          </a:lstStyle>
          <a:p>
            <a:pPr lvl="0">
              <a:defRPr sz="1800">
                <a:solidFill>
                  <a:srgbClr val="000000"/>
                </a:solidFill>
              </a:defRPr>
            </a:pPr>
            <a:r>
              <a:rPr sz="6192">
                <a:solidFill>
                  <a:srgbClr val="FFFFFF"/>
                </a:solidFill>
              </a:rPr>
              <a:t>Sites avec des capsules mathématiques</a:t>
            </a:r>
          </a:p>
        </p:txBody>
      </p:sp>
      <p:sp>
        <p:nvSpPr>
          <p:cNvPr id="101" name="Shape 101"/>
          <p:cNvSpPr/>
          <p:nvPr>
            <p:ph type="body" idx="1"/>
          </p:nvPr>
        </p:nvSpPr>
        <p:spPr>
          <a:prstGeom prst="rect">
            <a:avLst/>
          </a:prstGeom>
        </p:spPr>
        <p:txBody>
          <a:bodyPr/>
          <a:lstStyle/>
          <a:p>
            <a:pPr lvl="0">
              <a:buBlip>
                <a:blip r:embed="rId2"/>
              </a:buBlip>
              <a:defRPr sz="1800">
                <a:solidFill>
                  <a:srgbClr val="000000"/>
                </a:solidFill>
              </a:defRPr>
            </a:pPr>
            <a:r>
              <a:rPr sz="3600" u="sng">
                <a:solidFill>
                  <a:srgbClr val="FFFFFF"/>
                </a:solidFill>
                <a:hlinkClick r:id="rId3" invalidUrl="" action="" tgtFrame="" tooltip="" history="1" highlightClick="0" endSnd="0"/>
              </a:rPr>
              <a:t>www2.csdm.qc.ca/FGJ/repMAT/</a:t>
            </a:r>
            <a:endParaRPr sz="3600">
              <a:solidFill>
                <a:srgbClr val="FFFFFF"/>
              </a:solidFill>
            </a:endParaRPr>
          </a:p>
          <a:p>
            <a:pPr lvl="0">
              <a:buBlip>
                <a:blip r:embed="rId2"/>
              </a:buBlip>
              <a:defRPr sz="1800">
                <a:solidFill>
                  <a:srgbClr val="000000"/>
                </a:solidFill>
              </a:defRPr>
            </a:pPr>
            <a:r>
              <a:rPr sz="3600" u="sng">
                <a:solidFill>
                  <a:srgbClr val="FFFFFF"/>
                </a:solidFill>
                <a:hlinkClick r:id="rId4" invalidUrl="" action="" tgtFrame="" tooltip="" history="1" highlightClick="0" endSnd="0"/>
              </a:rPr>
              <a:t>www.alloprof.qc.ca</a:t>
            </a:r>
            <a:endParaRPr sz="3600">
              <a:solidFill>
                <a:srgbClr val="FFFFFF"/>
              </a:solidFill>
            </a:endParaRPr>
          </a:p>
          <a:p>
            <a:pPr lvl="0">
              <a:buBlip>
                <a:blip r:embed="rId2"/>
              </a:buBlip>
              <a:defRPr sz="1800">
                <a:solidFill>
                  <a:srgbClr val="000000"/>
                </a:solidFill>
              </a:defRPr>
            </a:pPr>
            <a:r>
              <a:rPr sz="3600" u="sng">
                <a:solidFill>
                  <a:srgbClr val="FFFFFF"/>
                </a:solidFill>
                <a:hlinkClick r:id="rId5" invalidUrl="" action="" tgtFrame="" tooltip="" history="1" highlightClick="0" endSnd="0"/>
              </a:rPr>
              <a:t>dianebeaulieu.wordpress.com/capsules-video/</a:t>
            </a:r>
          </a:p>
        </p:txBody>
      </p:sp>
    </p:spTree>
  </p:cSld>
  <p:clrMapOvr>
    <a:masterClrMapping/>
  </p:clrMapOvr>
  <p:transition spd="slow" advClick="1">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ph type="title"/>
          </p:nvPr>
        </p:nvSpPr>
        <p:spPr>
          <a:xfrm>
            <a:off x="356314" y="530723"/>
            <a:ext cx="12406384" cy="7709943"/>
          </a:xfrm>
          <a:prstGeom prst="rect">
            <a:avLst/>
          </a:prstGeom>
        </p:spPr>
        <p:txBody>
          <a:bodyPr/>
          <a:lstStyle>
            <a:lvl1pPr>
              <a:defRPr sz="9000"/>
            </a:lvl1pPr>
          </a:lstStyle>
          <a:p>
            <a:pPr lvl="0">
              <a:defRPr sz="1800">
                <a:solidFill>
                  <a:srgbClr val="000000"/>
                </a:solidFill>
              </a:defRPr>
            </a:pPr>
            <a:r>
              <a:rPr sz="9000">
                <a:solidFill>
                  <a:srgbClr val="FFFFFF"/>
                </a:solidFill>
              </a:rPr>
              <a:t>C'est le moment de créer votre première capsule</a:t>
            </a:r>
          </a:p>
        </p:txBody>
      </p:sp>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title"/>
          </p:nvPr>
        </p:nvSpPr>
        <p:spPr>
          <a:xfrm>
            <a:off x="1270000" y="203200"/>
            <a:ext cx="10246784" cy="1580754"/>
          </a:xfrm>
          <a:prstGeom prst="rect">
            <a:avLst/>
          </a:prstGeom>
        </p:spPr>
        <p:txBody>
          <a:bodyPr/>
          <a:lstStyle>
            <a:lvl1pPr>
              <a:defRPr sz="6700"/>
            </a:lvl1pPr>
          </a:lstStyle>
          <a:p>
            <a:pPr lvl="0">
              <a:defRPr sz="1800">
                <a:solidFill>
                  <a:srgbClr val="000000"/>
                </a:solidFill>
              </a:defRPr>
            </a:pPr>
            <a:r>
              <a:rPr sz="6700">
                <a:solidFill>
                  <a:srgbClr val="FFFFFF"/>
                </a:solidFill>
              </a:rPr>
              <a:t>Ordre du jour</a:t>
            </a:r>
          </a:p>
        </p:txBody>
      </p:sp>
      <p:sp>
        <p:nvSpPr>
          <p:cNvPr id="36" name="Shape 36"/>
          <p:cNvSpPr/>
          <p:nvPr>
            <p:ph type="body" idx="1"/>
          </p:nvPr>
        </p:nvSpPr>
        <p:spPr>
          <a:xfrm>
            <a:off x="829733" y="2111540"/>
            <a:ext cx="11618384" cy="7054520"/>
          </a:xfrm>
          <a:prstGeom prst="rect">
            <a:avLst/>
          </a:prstGeom>
        </p:spPr>
        <p:txBody>
          <a:bodyPr/>
          <a:lstStyle/>
          <a:p>
            <a:pPr lvl="0" marL="525780" indent="-525780" defTabSz="420623">
              <a:spcBef>
                <a:spcPts val="3300"/>
              </a:spcBef>
              <a:buBlip>
                <a:blip r:embed="rId2"/>
              </a:buBlip>
              <a:defRPr sz="1800">
                <a:solidFill>
                  <a:srgbClr val="000000"/>
                </a:solidFill>
              </a:defRPr>
            </a:pPr>
            <a:r>
              <a:rPr sz="3312">
                <a:solidFill>
                  <a:srgbClr val="FFFFFF"/>
                </a:solidFill>
              </a:rPr>
              <a:t>Discussion sur les vidéos</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Avantages et inconvénients</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Fonctionnement en classe</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Par où commencer</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Les applications et logiciels</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On pratique</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Retour sur la rencontre</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title"/>
          </p:nvPr>
        </p:nvSpPr>
        <p:spPr>
          <a:xfrm>
            <a:off x="1363837" y="6033092"/>
            <a:ext cx="10642601" cy="1511301"/>
          </a:xfrm>
          <a:prstGeom prst="rect">
            <a:avLst/>
          </a:prstGeom>
        </p:spPr>
        <p:txBody>
          <a:bodyPr/>
          <a:lstStyle>
            <a:lvl1pPr defTabSz="274320">
              <a:defRPr sz="4320"/>
            </a:lvl1pPr>
          </a:lstStyle>
          <a:p>
            <a:pPr lvl="0">
              <a:defRPr sz="1800">
                <a:solidFill>
                  <a:srgbClr val="000000"/>
                </a:solidFill>
              </a:defRPr>
            </a:pPr>
            <a:r>
              <a:rPr sz="4320">
                <a:solidFill>
                  <a:srgbClr val="FFFFFF"/>
                </a:solidFill>
              </a:rPr>
              <a:t>Qu'est-ce que la classe inversée ?</a:t>
            </a:r>
          </a:p>
        </p:txBody>
      </p:sp>
      <p:sp>
        <p:nvSpPr>
          <p:cNvPr id="39" name="Shape 39"/>
          <p:cNvSpPr/>
          <p:nvPr>
            <p:ph type="body" idx="1"/>
          </p:nvPr>
        </p:nvSpPr>
        <p:spPr>
          <a:prstGeom prst="rect">
            <a:avLst/>
          </a:prstGeom>
        </p:spPr>
        <p:txBody>
          <a:bodyPr/>
          <a:lstStyle/>
          <a:p>
            <a:pPr lvl="0">
              <a:defRPr sz="1800">
                <a:solidFill>
                  <a:srgbClr val="000000"/>
                </a:solidFill>
              </a:defRPr>
            </a:pPr>
            <a:r>
              <a:rPr sz="3600">
                <a:solidFill>
                  <a:srgbClr val="FFFFFF"/>
                </a:solidFill>
              </a:rPr>
              <a:t>Source : Youtube </a:t>
            </a:r>
          </a:p>
        </p:txBody>
      </p:sp>
      <p:pic>
        <p:nvPicPr>
          <p:cNvPr id="40" name="Message parents.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580569" y="386413"/>
            <a:ext cx="9679762" cy="5479111"/>
          </a:xfrm>
          <a:prstGeom prst="rect">
            <a:avLst/>
          </a:prstGeom>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4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nvSpPr>
        <p:spPr>
          <a:xfrm>
            <a:off x="2829623" y="7348369"/>
            <a:ext cx="7345554" cy="7803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FFFFFF"/>
                </a:solidFill>
              </a:rPr>
              <a:t>Vivre la classe inversée</a:t>
            </a:r>
          </a:p>
        </p:txBody>
      </p:sp>
      <p:pic>
        <p:nvPicPr>
          <p:cNvPr id="43" name="Classe inversée: mathématiques au collège (P. Litzenberger).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349332" y="575096"/>
            <a:ext cx="8306136" cy="6229603"/>
          </a:xfrm>
          <a:prstGeom prst="rect">
            <a:avLst/>
          </a:prstGeom>
        </p:spPr>
      </p:pic>
      <p:sp>
        <p:nvSpPr>
          <p:cNvPr id="44" name="Shape 44"/>
          <p:cNvSpPr/>
          <p:nvPr/>
        </p:nvSpPr>
        <p:spPr>
          <a:xfrm>
            <a:off x="1181100" y="8382000"/>
            <a:ext cx="10642600" cy="9398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defRPr sz="3600"/>
            </a:lvl1pPr>
          </a:lstStyle>
          <a:p>
            <a:pPr lvl="0">
              <a:defRPr sz="1800">
                <a:solidFill>
                  <a:srgbClr val="000000"/>
                </a:solidFill>
              </a:defRPr>
            </a:pPr>
            <a:r>
              <a:rPr sz="3600">
                <a:solidFill>
                  <a:srgbClr val="FFFFFF"/>
                </a:solidFill>
              </a:rPr>
              <a:t>Source : Youtube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4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 name="Shape 46"/>
          <p:cNvSpPr/>
          <p:nvPr/>
        </p:nvSpPr>
        <p:spPr>
          <a:xfrm>
            <a:off x="1270000" y="8245864"/>
            <a:ext cx="10464800" cy="571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a:lvl1pPr>
          </a:lstStyle>
          <a:p>
            <a:pPr lvl="0">
              <a:defRPr sz="1800">
                <a:solidFill>
                  <a:srgbClr val="000000"/>
                </a:solidFill>
              </a:defRPr>
            </a:pPr>
            <a:r>
              <a:rPr sz="2400">
                <a:solidFill>
                  <a:srgbClr val="FFFFFF"/>
                </a:solidFill>
              </a:rPr>
              <a:t>–Audrey Miller, L’Infobourg</a:t>
            </a:r>
          </a:p>
        </p:txBody>
      </p:sp>
      <p:sp>
        <p:nvSpPr>
          <p:cNvPr id="47" name="Shape 47"/>
          <p:cNvSpPr/>
          <p:nvPr/>
        </p:nvSpPr>
        <p:spPr>
          <a:xfrm>
            <a:off x="1270000" y="668080"/>
            <a:ext cx="10464800" cy="71960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spcBef>
                <a:spcPts val="2400"/>
              </a:spcBef>
              <a:defRPr sz="2900"/>
            </a:lvl1pPr>
          </a:lstStyle>
          <a:p>
            <a:pPr lvl="0">
              <a:defRPr sz="1800">
                <a:solidFill>
                  <a:srgbClr val="000000"/>
                </a:solidFill>
              </a:defRPr>
            </a:pPr>
            <a:r>
              <a:rPr sz="2900">
                <a:solidFill>
                  <a:srgbClr val="FFFFFF"/>
                </a:solidFill>
              </a:rPr>
              <a:t>« La classe inversée typique se déroule ainsi : toute la partie magistrale est dispensée de façon électronique (capsules vidéo, lectures, visites virtuelles, etc.) et le temps de classe est consacré au travail d’équipe, aux discussions et aux activités d’apprentissage actives. La classe inversée, c’est rendre accessible le savoir et les explications théoriques en ligne pour que les élèves puissent se les approprier à leur rythme, et garder un maximum de disponibilité pour eux lors du temps de classe, qui sera plutôt passé à pratiquer, s’exercer, développer, expérimenter. »</a:t>
            </a:r>
          </a:p>
        </p:txBody>
      </p:sp>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1" name="Group 51"/>
          <p:cNvGrpSpPr/>
          <p:nvPr/>
        </p:nvGrpSpPr>
        <p:grpSpPr>
          <a:xfrm rot="1517236">
            <a:off x="8092776" y="3177583"/>
            <a:ext cx="3716735" cy="4689476"/>
            <a:chOff x="-44450" y="-44450"/>
            <a:chExt cx="3716734" cy="4689475"/>
          </a:xfrm>
        </p:grpSpPr>
        <p:pic>
          <p:nvPicPr>
            <p:cNvPr id="50" name="IMG_1394.jpg"/>
            <p:cNvPicPr/>
            <p:nvPr/>
          </p:nvPicPr>
          <p:blipFill>
            <a:blip r:embed="rId2">
              <a:extLst/>
            </a:blip>
            <a:srcRect l="20428" t="0" r="20428" b="0"/>
            <a:stretch>
              <a:fillRect/>
            </a:stretch>
          </p:blipFill>
          <p:spPr>
            <a:xfrm>
              <a:off x="0" y="0"/>
              <a:ext cx="3627851" cy="4600465"/>
            </a:xfrm>
            <a:prstGeom prst="rect">
              <a:avLst/>
            </a:prstGeom>
            <a:ln>
              <a:noFill/>
            </a:ln>
            <a:effectLst/>
          </p:spPr>
        </p:pic>
        <p:pic>
          <p:nvPicPr>
            <p:cNvPr id="49" name=""/>
            <p:cNvPicPr/>
            <p:nvPr/>
          </p:nvPicPr>
          <p:blipFill>
            <a:blip r:embed="rId3">
              <a:extLst/>
            </a:blip>
            <a:stretch>
              <a:fillRect/>
            </a:stretch>
          </p:blipFill>
          <p:spPr>
            <a:xfrm>
              <a:off x="-44450" y="-44451"/>
              <a:ext cx="3716735" cy="4689476"/>
            </a:xfrm>
            <a:prstGeom prst="rect">
              <a:avLst/>
            </a:prstGeom>
            <a:effectLst/>
          </p:spPr>
        </p:pic>
      </p:grpSp>
      <p:sp>
        <p:nvSpPr>
          <p:cNvPr id="52" name="Shape 52"/>
          <p:cNvSpPr/>
          <p:nvPr>
            <p:ph type="title"/>
          </p:nvPr>
        </p:nvSpPr>
        <p:spPr>
          <a:xfrm>
            <a:off x="1270000" y="35691"/>
            <a:ext cx="10464800" cy="2540001"/>
          </a:xfrm>
          <a:prstGeom prst="rect">
            <a:avLst/>
          </a:prstGeom>
        </p:spPr>
        <p:txBody>
          <a:bodyPr/>
          <a:lstStyle/>
          <a:p>
            <a:pPr lvl="0">
              <a:defRPr sz="1800">
                <a:solidFill>
                  <a:srgbClr val="000000"/>
                </a:solidFill>
              </a:defRPr>
            </a:pPr>
            <a:r>
              <a:rPr sz="7200">
                <a:solidFill>
                  <a:srgbClr val="FFFFFF"/>
                </a:solidFill>
              </a:rPr>
              <a:t>Les avantages</a:t>
            </a:r>
            <a:endParaRPr sz="7200">
              <a:solidFill>
                <a:srgbClr val="FFFFFF"/>
              </a:solidFill>
            </a:endParaRPr>
          </a:p>
          <a:p>
            <a:pPr lvl="0">
              <a:defRPr sz="1800">
                <a:solidFill>
                  <a:srgbClr val="000000"/>
                </a:solidFill>
              </a:defRPr>
            </a:pPr>
            <a:r>
              <a:rPr sz="7200">
                <a:solidFill>
                  <a:srgbClr val="FFFFFF"/>
                </a:solidFill>
              </a:rPr>
              <a:t>(élève) </a:t>
            </a:r>
          </a:p>
        </p:txBody>
      </p:sp>
      <p:sp>
        <p:nvSpPr>
          <p:cNvPr id="53" name="Shape 53"/>
          <p:cNvSpPr/>
          <p:nvPr>
            <p:ph type="body" idx="1"/>
          </p:nvPr>
        </p:nvSpPr>
        <p:spPr>
          <a:xfrm>
            <a:off x="1072034" y="2474329"/>
            <a:ext cx="6306011" cy="6096001"/>
          </a:xfrm>
          <a:prstGeom prst="rect">
            <a:avLst/>
          </a:prstGeom>
        </p:spPr>
        <p:txBody>
          <a:bodyPr/>
          <a:lstStyle/>
          <a:p>
            <a:pPr lvl="0" marL="390906" indent="-390906" defTabSz="370331">
              <a:spcBef>
                <a:spcPts val="2500"/>
              </a:spcBef>
              <a:buBlip>
                <a:blip r:embed="rId4"/>
              </a:buBlip>
              <a:defRPr sz="1800">
                <a:solidFill>
                  <a:srgbClr val="000000"/>
                </a:solidFill>
              </a:defRPr>
            </a:pPr>
            <a:r>
              <a:rPr sz="2592">
                <a:solidFill>
                  <a:srgbClr val="FFFFFF"/>
                </a:solidFill>
              </a:rPr>
              <a:t>Accessibilité des vidéos </a:t>
            </a:r>
            <a:endParaRPr sz="2592">
              <a:solidFill>
                <a:srgbClr val="FFFFFF"/>
              </a:solidFill>
            </a:endParaRPr>
          </a:p>
          <a:p>
            <a:pPr lvl="0" marL="390906" indent="-390906" defTabSz="370331">
              <a:spcBef>
                <a:spcPts val="2500"/>
              </a:spcBef>
              <a:buBlip>
                <a:blip r:embed="rId4"/>
              </a:buBlip>
              <a:defRPr sz="1800">
                <a:solidFill>
                  <a:srgbClr val="000000"/>
                </a:solidFill>
              </a:defRPr>
            </a:pPr>
            <a:r>
              <a:rPr sz="2592">
                <a:solidFill>
                  <a:srgbClr val="FFFFFF"/>
                </a:solidFill>
              </a:rPr>
              <a:t>Propre rythme</a:t>
            </a:r>
            <a:endParaRPr sz="2592">
              <a:solidFill>
                <a:srgbClr val="FFFFFF"/>
              </a:solidFill>
            </a:endParaRPr>
          </a:p>
          <a:p>
            <a:pPr lvl="0" marL="390906" indent="-390906" defTabSz="370331">
              <a:spcBef>
                <a:spcPts val="2500"/>
              </a:spcBef>
              <a:buBlip>
                <a:blip r:embed="rId4"/>
              </a:buBlip>
              <a:defRPr sz="1800">
                <a:solidFill>
                  <a:srgbClr val="000000"/>
                </a:solidFill>
              </a:defRPr>
            </a:pPr>
            <a:r>
              <a:rPr sz="2592">
                <a:solidFill>
                  <a:srgbClr val="FFFFFF"/>
                </a:solidFill>
              </a:rPr>
              <a:t>Développe l’autonomie </a:t>
            </a:r>
            <a:endParaRPr sz="2592">
              <a:solidFill>
                <a:srgbClr val="FFFFFF"/>
              </a:solidFill>
            </a:endParaRPr>
          </a:p>
          <a:p>
            <a:pPr lvl="0" marL="390906" indent="-390906" defTabSz="370331">
              <a:spcBef>
                <a:spcPts val="2500"/>
              </a:spcBef>
              <a:buBlip>
                <a:blip r:embed="rId4"/>
              </a:buBlip>
              <a:defRPr sz="1800">
                <a:solidFill>
                  <a:srgbClr val="000000"/>
                </a:solidFill>
              </a:defRPr>
            </a:pPr>
            <a:r>
              <a:rPr sz="2592">
                <a:solidFill>
                  <a:srgbClr val="FFFFFF"/>
                </a:solidFill>
              </a:rPr>
              <a:t>Apprendre à apprendre</a:t>
            </a:r>
            <a:endParaRPr sz="2592">
              <a:solidFill>
                <a:srgbClr val="FFFFFF"/>
              </a:solidFill>
            </a:endParaRPr>
          </a:p>
          <a:p>
            <a:pPr lvl="0" marL="390906" indent="-390906" defTabSz="370331">
              <a:spcBef>
                <a:spcPts val="2500"/>
              </a:spcBef>
              <a:buBlip>
                <a:blip r:embed="rId4"/>
              </a:buBlip>
              <a:defRPr sz="1800">
                <a:solidFill>
                  <a:srgbClr val="000000"/>
                </a:solidFill>
              </a:defRPr>
            </a:pPr>
            <a:r>
              <a:rPr sz="2592">
                <a:solidFill>
                  <a:srgbClr val="FFFFFF"/>
                </a:solidFill>
              </a:rPr>
              <a:t>Engagement dans leur apprentissage</a:t>
            </a:r>
            <a:endParaRPr sz="2592">
              <a:solidFill>
                <a:srgbClr val="FFFFFF"/>
              </a:solidFill>
            </a:endParaRPr>
          </a:p>
          <a:p>
            <a:pPr lvl="0" marL="390906" indent="-390906" defTabSz="370331">
              <a:spcBef>
                <a:spcPts val="2500"/>
              </a:spcBef>
              <a:buBlip>
                <a:blip r:embed="rId4"/>
              </a:buBlip>
              <a:defRPr sz="1800">
                <a:solidFill>
                  <a:srgbClr val="000000"/>
                </a:solidFill>
              </a:defRPr>
            </a:pPr>
            <a:r>
              <a:rPr sz="2592">
                <a:solidFill>
                  <a:srgbClr val="FFFFFF"/>
                </a:solidFill>
              </a:rPr>
              <a:t>Réseaux sociaux pour échanger entre eux ou même avec l'enseignant</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7" name="Group 57"/>
          <p:cNvGrpSpPr/>
          <p:nvPr/>
        </p:nvGrpSpPr>
        <p:grpSpPr>
          <a:xfrm>
            <a:off x="9265924" y="3588750"/>
            <a:ext cx="3091657" cy="3896917"/>
            <a:chOff x="-44450" y="-44450"/>
            <a:chExt cx="3091656" cy="3896915"/>
          </a:xfrm>
        </p:grpSpPr>
        <p:pic>
          <p:nvPicPr>
            <p:cNvPr id="56" name="IMG_0632.jpeg"/>
            <p:cNvPicPr/>
            <p:nvPr/>
          </p:nvPicPr>
          <p:blipFill>
            <a:blip r:embed="rId2">
              <a:extLst/>
            </a:blip>
            <a:srcRect l="6517" t="0" r="6517" b="0"/>
            <a:stretch>
              <a:fillRect/>
            </a:stretch>
          </p:blipFill>
          <p:spPr>
            <a:xfrm>
              <a:off x="0" y="0"/>
              <a:ext cx="3002931" cy="3808006"/>
            </a:xfrm>
            <a:prstGeom prst="rect">
              <a:avLst/>
            </a:prstGeom>
            <a:ln>
              <a:noFill/>
            </a:ln>
            <a:effectLst/>
          </p:spPr>
        </p:pic>
        <p:pic>
          <p:nvPicPr>
            <p:cNvPr id="55" name=""/>
            <p:cNvPicPr/>
            <p:nvPr/>
          </p:nvPicPr>
          <p:blipFill>
            <a:blip r:embed="rId3">
              <a:extLst/>
            </a:blip>
            <a:stretch>
              <a:fillRect/>
            </a:stretch>
          </p:blipFill>
          <p:spPr>
            <a:xfrm>
              <a:off x="-44450" y="-44450"/>
              <a:ext cx="3091657" cy="3896916"/>
            </a:xfrm>
            <a:prstGeom prst="rect">
              <a:avLst/>
            </a:prstGeom>
            <a:effectLst/>
          </p:spPr>
        </p:pic>
      </p:grpSp>
      <p:sp>
        <p:nvSpPr>
          <p:cNvPr id="58" name="Shape 58"/>
          <p:cNvSpPr/>
          <p:nvPr>
            <p:ph type="title"/>
          </p:nvPr>
        </p:nvSpPr>
        <p:spPr>
          <a:xfrm>
            <a:off x="1117718" y="203200"/>
            <a:ext cx="10464801" cy="2540000"/>
          </a:xfrm>
          <a:prstGeom prst="rect">
            <a:avLst/>
          </a:prstGeom>
        </p:spPr>
        <p:txBody>
          <a:bodyPr/>
          <a:lstStyle/>
          <a:p>
            <a:pPr lvl="0">
              <a:defRPr sz="1800">
                <a:solidFill>
                  <a:srgbClr val="000000"/>
                </a:solidFill>
              </a:defRPr>
            </a:pPr>
            <a:r>
              <a:rPr sz="7200">
                <a:solidFill>
                  <a:srgbClr val="FFFFFF"/>
                </a:solidFill>
              </a:rPr>
              <a:t>Les avantages</a:t>
            </a:r>
            <a:endParaRPr sz="7200">
              <a:solidFill>
                <a:srgbClr val="FFFFFF"/>
              </a:solidFill>
            </a:endParaRPr>
          </a:p>
          <a:p>
            <a:pPr lvl="0">
              <a:defRPr sz="1800">
                <a:solidFill>
                  <a:srgbClr val="000000"/>
                </a:solidFill>
              </a:defRPr>
            </a:pPr>
            <a:r>
              <a:rPr sz="7200">
                <a:solidFill>
                  <a:srgbClr val="FFFFFF"/>
                </a:solidFill>
              </a:rPr>
              <a:t>(enseignant) </a:t>
            </a:r>
          </a:p>
        </p:txBody>
      </p:sp>
      <p:sp>
        <p:nvSpPr>
          <p:cNvPr id="59" name="Shape 59"/>
          <p:cNvSpPr/>
          <p:nvPr>
            <p:ph type="body" idx="1"/>
          </p:nvPr>
        </p:nvSpPr>
        <p:spPr>
          <a:xfrm>
            <a:off x="1026349" y="3098682"/>
            <a:ext cx="7851665" cy="6096001"/>
          </a:xfrm>
          <a:prstGeom prst="rect">
            <a:avLst/>
          </a:prstGeom>
        </p:spPr>
        <p:txBody>
          <a:bodyPr/>
          <a:lstStyle/>
          <a:p>
            <a:pPr lvl="0" marL="395731" indent="-395731" defTabSz="374904">
              <a:spcBef>
                <a:spcPts val="2600"/>
              </a:spcBef>
              <a:buBlip>
                <a:blip r:embed="rId4"/>
              </a:buBlip>
              <a:defRPr sz="1800">
                <a:solidFill>
                  <a:srgbClr val="000000"/>
                </a:solidFill>
              </a:defRPr>
            </a:pPr>
            <a:r>
              <a:rPr sz="2624">
                <a:solidFill>
                  <a:srgbClr val="FFFFFF"/>
                </a:solidFill>
              </a:rPr>
              <a:t>Les capsules sont toujours disponibles </a:t>
            </a:r>
            <a:endParaRPr sz="2624">
              <a:solidFill>
                <a:srgbClr val="FFFFFF"/>
              </a:solidFill>
            </a:endParaRPr>
          </a:p>
          <a:p>
            <a:pPr lvl="0" marL="395731" indent="-395731" defTabSz="374904">
              <a:spcBef>
                <a:spcPts val="2600"/>
              </a:spcBef>
              <a:buBlip>
                <a:blip r:embed="rId4"/>
              </a:buBlip>
              <a:defRPr sz="1800">
                <a:solidFill>
                  <a:srgbClr val="000000"/>
                </a:solidFill>
              </a:defRPr>
            </a:pPr>
            <a:r>
              <a:rPr sz="2624">
                <a:solidFill>
                  <a:srgbClr val="FFFFFF"/>
                </a:solidFill>
              </a:rPr>
              <a:t>Facilite les échanges avec les élèves </a:t>
            </a:r>
            <a:endParaRPr sz="2624">
              <a:solidFill>
                <a:srgbClr val="FFFFFF"/>
              </a:solidFill>
            </a:endParaRPr>
          </a:p>
          <a:p>
            <a:pPr lvl="0" marL="395731" indent="-395731" defTabSz="374904">
              <a:spcBef>
                <a:spcPts val="2600"/>
              </a:spcBef>
              <a:buBlip>
                <a:blip r:embed="rId4"/>
              </a:buBlip>
              <a:defRPr sz="1800">
                <a:solidFill>
                  <a:srgbClr val="000000"/>
                </a:solidFill>
              </a:defRPr>
            </a:pPr>
            <a:r>
              <a:rPr sz="2624">
                <a:solidFill>
                  <a:srgbClr val="FFFFFF"/>
                </a:solidFill>
              </a:rPr>
              <a:t>Permets de faire des activités et des projets (pas uniquement des exercices et des devoirs)</a:t>
            </a:r>
            <a:endParaRPr sz="2624">
              <a:solidFill>
                <a:srgbClr val="FFFFFF"/>
              </a:solidFill>
            </a:endParaRPr>
          </a:p>
          <a:p>
            <a:pPr lvl="0" marL="395731" indent="-395731" defTabSz="374904">
              <a:spcBef>
                <a:spcPts val="2600"/>
              </a:spcBef>
              <a:buBlip>
                <a:blip r:embed="rId4"/>
              </a:buBlip>
              <a:defRPr sz="1800">
                <a:solidFill>
                  <a:srgbClr val="000000"/>
                </a:solidFill>
              </a:defRPr>
            </a:pPr>
            <a:r>
              <a:rPr sz="2624">
                <a:solidFill>
                  <a:srgbClr val="FFFFFF"/>
                </a:solidFill>
              </a:rPr>
              <a:t>Augmente la disponibilité de l’enseignant pour ses élèves</a:t>
            </a:r>
            <a:endParaRPr sz="2624">
              <a:solidFill>
                <a:srgbClr val="FFFFFF"/>
              </a:solidFill>
            </a:endParaRPr>
          </a:p>
          <a:p>
            <a:pPr lvl="0" marL="395731" indent="-395731" defTabSz="374904">
              <a:spcBef>
                <a:spcPts val="2600"/>
              </a:spcBef>
              <a:buBlip>
                <a:blip r:embed="rId4"/>
              </a:buBlip>
              <a:defRPr sz="1800">
                <a:solidFill>
                  <a:srgbClr val="000000"/>
                </a:solidFill>
              </a:defRPr>
            </a:pPr>
            <a:r>
              <a:rPr sz="2624">
                <a:solidFill>
                  <a:srgbClr val="FFFFFF"/>
                </a:solidFill>
              </a:rPr>
              <a:t>Permets de donner plus de temps aux élèves en difficultés</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3" name="Group 63"/>
          <p:cNvGrpSpPr/>
          <p:nvPr/>
        </p:nvGrpSpPr>
        <p:grpSpPr>
          <a:xfrm>
            <a:off x="7346707" y="2497689"/>
            <a:ext cx="4912123" cy="6205141"/>
            <a:chOff x="-44450" y="-44450"/>
            <a:chExt cx="4912121" cy="6205140"/>
          </a:xfrm>
        </p:grpSpPr>
        <p:pic>
          <p:nvPicPr>
            <p:cNvPr id="62" name="IMG_0629.png"/>
            <p:cNvPicPr/>
            <p:nvPr/>
          </p:nvPicPr>
          <p:blipFill>
            <a:blip r:embed="rId2">
              <a:extLst/>
            </a:blip>
            <a:srcRect l="14182" t="0" r="14182" b="0"/>
            <a:stretch>
              <a:fillRect/>
            </a:stretch>
          </p:blipFill>
          <p:spPr>
            <a:xfrm>
              <a:off x="0" y="0"/>
              <a:ext cx="4823172" cy="6116246"/>
            </a:xfrm>
            <a:prstGeom prst="rect">
              <a:avLst/>
            </a:prstGeom>
            <a:ln>
              <a:noFill/>
            </a:ln>
            <a:effectLst/>
          </p:spPr>
        </p:pic>
        <p:pic>
          <p:nvPicPr>
            <p:cNvPr id="61" name=""/>
            <p:cNvPicPr/>
            <p:nvPr/>
          </p:nvPicPr>
          <p:blipFill>
            <a:blip r:embed="rId3">
              <a:extLst/>
            </a:blip>
            <a:stretch>
              <a:fillRect/>
            </a:stretch>
          </p:blipFill>
          <p:spPr>
            <a:xfrm>
              <a:off x="-44450" y="-44450"/>
              <a:ext cx="4912122" cy="6205141"/>
            </a:xfrm>
            <a:prstGeom prst="rect">
              <a:avLst/>
            </a:prstGeom>
            <a:effectLst/>
          </p:spPr>
        </p:pic>
      </p:grpSp>
      <p:sp>
        <p:nvSpPr>
          <p:cNvPr id="64" name="Shape 64"/>
          <p:cNvSpPr/>
          <p:nvPr>
            <p:ph type="title"/>
          </p:nvPr>
        </p:nvSpPr>
        <p:spPr>
          <a:prstGeom prst="rect">
            <a:avLst/>
          </a:prstGeom>
        </p:spPr>
        <p:txBody>
          <a:bodyPr/>
          <a:lstStyle/>
          <a:p>
            <a:pPr lvl="0">
              <a:defRPr sz="1800">
                <a:solidFill>
                  <a:srgbClr val="000000"/>
                </a:solidFill>
              </a:defRPr>
            </a:pPr>
            <a:r>
              <a:rPr sz="7200">
                <a:solidFill>
                  <a:srgbClr val="FFFFFF"/>
                </a:solidFill>
              </a:rPr>
              <a:t>Les inconvénients</a:t>
            </a:r>
          </a:p>
        </p:txBody>
      </p:sp>
      <p:sp>
        <p:nvSpPr>
          <p:cNvPr id="65" name="Shape 65"/>
          <p:cNvSpPr/>
          <p:nvPr>
            <p:ph type="body" idx="1"/>
          </p:nvPr>
        </p:nvSpPr>
        <p:spPr>
          <a:xfrm>
            <a:off x="1148174" y="2154537"/>
            <a:ext cx="5270501" cy="5951335"/>
          </a:xfrm>
          <a:prstGeom prst="rect">
            <a:avLst/>
          </a:prstGeom>
        </p:spPr>
        <p:txBody>
          <a:bodyPr/>
          <a:lstStyle/>
          <a:p>
            <a:pPr lvl="0" marL="390906" indent="-390906" defTabSz="370331">
              <a:spcBef>
                <a:spcPts val="2500"/>
              </a:spcBef>
              <a:buBlip>
                <a:blip r:embed="rId4"/>
              </a:buBlip>
              <a:defRPr sz="1800">
                <a:solidFill>
                  <a:srgbClr val="000000"/>
                </a:solidFill>
              </a:defRPr>
            </a:pPr>
            <a:r>
              <a:rPr sz="2592">
                <a:solidFill>
                  <a:srgbClr val="FFFFFF"/>
                </a:solidFill>
              </a:rPr>
              <a:t>L'autonomie des élèves au début</a:t>
            </a:r>
            <a:endParaRPr sz="2592">
              <a:solidFill>
                <a:srgbClr val="FFFFFF"/>
              </a:solidFill>
            </a:endParaRPr>
          </a:p>
          <a:p>
            <a:pPr lvl="0" marL="390906" indent="-390906" defTabSz="370331">
              <a:spcBef>
                <a:spcPts val="2500"/>
              </a:spcBef>
              <a:buBlip>
                <a:blip r:embed="rId4"/>
              </a:buBlip>
              <a:defRPr sz="1800">
                <a:solidFill>
                  <a:srgbClr val="000000"/>
                </a:solidFill>
              </a:defRPr>
            </a:pPr>
            <a:r>
              <a:rPr sz="2592">
                <a:solidFill>
                  <a:srgbClr val="FFFFFF"/>
                </a:solidFill>
              </a:rPr>
              <a:t>Déstabilise les élèves </a:t>
            </a:r>
            <a:endParaRPr sz="2592">
              <a:solidFill>
                <a:srgbClr val="FFFFFF"/>
              </a:solidFill>
            </a:endParaRPr>
          </a:p>
          <a:p>
            <a:pPr lvl="0" marL="390906" indent="-390906" defTabSz="370331">
              <a:spcBef>
                <a:spcPts val="2500"/>
              </a:spcBef>
              <a:buBlip>
                <a:blip r:embed="rId4"/>
              </a:buBlip>
              <a:defRPr sz="1800">
                <a:solidFill>
                  <a:srgbClr val="000000"/>
                </a:solidFill>
              </a:defRPr>
            </a:pPr>
            <a:r>
              <a:rPr sz="2592">
                <a:solidFill>
                  <a:srgbClr val="FFFFFF"/>
                </a:solidFill>
              </a:rPr>
              <a:t>Demande du temps </a:t>
            </a:r>
            <a:endParaRPr sz="2592">
              <a:solidFill>
                <a:srgbClr val="FFFFFF"/>
              </a:solidFill>
            </a:endParaRPr>
          </a:p>
          <a:p>
            <a:pPr lvl="0" marL="390906" indent="-390906" defTabSz="370331">
              <a:spcBef>
                <a:spcPts val="2500"/>
              </a:spcBef>
              <a:buBlip>
                <a:blip r:embed="rId4"/>
              </a:buBlip>
              <a:defRPr sz="1800">
                <a:solidFill>
                  <a:srgbClr val="000000"/>
                </a:solidFill>
              </a:defRPr>
            </a:pPr>
            <a:r>
              <a:rPr sz="2592">
                <a:solidFill>
                  <a:srgbClr val="FFFFFF"/>
                </a:solidFill>
              </a:rPr>
              <a:t>Accessibilité à un ordinateur</a:t>
            </a:r>
            <a:endParaRPr sz="2592">
              <a:solidFill>
                <a:srgbClr val="FFFFFF"/>
              </a:solidFill>
            </a:endParaRPr>
          </a:p>
          <a:p>
            <a:pPr lvl="0" marL="390906" indent="-390906" defTabSz="370331">
              <a:spcBef>
                <a:spcPts val="2500"/>
              </a:spcBef>
              <a:buBlip>
                <a:blip r:embed="rId4"/>
              </a:buBlip>
              <a:defRPr sz="1800">
                <a:solidFill>
                  <a:srgbClr val="000000"/>
                </a:solidFill>
              </a:defRPr>
            </a:pPr>
            <a:r>
              <a:rPr sz="2592">
                <a:solidFill>
                  <a:srgbClr val="FFFFFF"/>
                </a:solidFill>
              </a:rPr>
              <a:t>Comme toute bonne chose, quand on en abuse, on se tanne ! </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 name="Shape 67"/>
          <p:cNvSpPr/>
          <p:nvPr>
            <p:ph type="title"/>
          </p:nvPr>
        </p:nvSpPr>
        <p:spPr>
          <a:prstGeom prst="rect">
            <a:avLst/>
          </a:prstGeom>
        </p:spPr>
        <p:txBody>
          <a:bodyPr/>
          <a:lstStyle>
            <a:lvl1pPr>
              <a:defRPr sz="5800"/>
            </a:lvl1pPr>
          </a:lstStyle>
          <a:p>
            <a:pPr lvl="0">
              <a:defRPr sz="1800">
                <a:solidFill>
                  <a:srgbClr val="000000"/>
                </a:solidFill>
              </a:defRPr>
            </a:pPr>
            <a:r>
              <a:rPr sz="5800">
                <a:solidFill>
                  <a:srgbClr val="FFFFFF"/>
                </a:solidFill>
              </a:rPr>
              <a:t>Fonctionnement en classe</a:t>
            </a:r>
          </a:p>
        </p:txBody>
      </p:sp>
      <p:sp>
        <p:nvSpPr>
          <p:cNvPr id="68" name="Shape 68"/>
          <p:cNvSpPr/>
          <p:nvPr>
            <p:ph type="body" idx="1"/>
          </p:nvPr>
        </p:nvSpPr>
        <p:spPr>
          <a:prstGeom prst="rect">
            <a:avLst/>
          </a:prstGeom>
        </p:spPr>
        <p:txBody>
          <a:bodyPr/>
          <a:lstStyle/>
          <a:p>
            <a:pPr lvl="0" marL="525780" indent="-525780" defTabSz="420623">
              <a:spcBef>
                <a:spcPts val="3300"/>
              </a:spcBef>
              <a:buBlip>
                <a:blip r:embed="rId2"/>
              </a:buBlip>
              <a:defRPr sz="1800">
                <a:solidFill>
                  <a:srgbClr val="000000"/>
                </a:solidFill>
              </a:defRPr>
            </a:pPr>
            <a:r>
              <a:rPr sz="3312">
                <a:solidFill>
                  <a:srgbClr val="FFFFFF"/>
                </a:solidFill>
              </a:rPr>
              <a:t>Feuille ViReQ ou un formulaire Google pour la vérification des capsules</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Plan de travail pour les élèves</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Un ordinateur pour visionner les capsules pour les élèves qui pourraient avoir oublié :)</a:t>
            </a:r>
            <a:endParaRPr sz="3312">
              <a:solidFill>
                <a:srgbClr val="FFFFFF"/>
              </a:solidFill>
            </a:endParaRPr>
          </a:p>
          <a:p>
            <a:pPr lvl="0" marL="525780" indent="-525780" defTabSz="420623">
              <a:spcBef>
                <a:spcPts val="3300"/>
              </a:spcBef>
              <a:buBlip>
                <a:blip r:embed="rId2"/>
              </a:buBlip>
              <a:defRPr sz="1800">
                <a:solidFill>
                  <a:srgbClr val="000000"/>
                </a:solidFill>
              </a:defRPr>
            </a:pPr>
            <a:r>
              <a:rPr sz="3312">
                <a:solidFill>
                  <a:srgbClr val="FFFFFF"/>
                </a:solidFill>
              </a:rPr>
              <a:t>…</a:t>
            </a:r>
          </a:p>
        </p:txBody>
      </p:sp>
    </p:spTree>
  </p:cSld>
  <p:clrMapOvr>
    <a:masterClrMapping/>
  </p:clrMapOvr>
  <p:transition spd="slow" advClick="1">
    <p:dissolve/>
  </p:transition>
</p:sld>
</file>

<file path=ppt/theme/_rels/theme1.xml.rels><?xml version="1.0" encoding="UTF-8" standalone="yes"?><Relationships xmlns="http://schemas.openxmlformats.org/package/2006/relationships"><Relationship Id="rId1" Type="http://schemas.openxmlformats.org/officeDocument/2006/relationships/image" Target="../media/image2.jpeg"/></Relationships>

</file>

<file path=ppt/theme/_rels/theme2.xml.rels><?xml version="1.0" encoding="UTF-8" standalone="yes"?><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