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 name="Shape 32"/>
        <p:cNvGrpSpPr/>
        <p:nvPr/>
      </p:nvGrpSpPr>
      <p:grpSpPr>
        <a:xfrm>
          <a:off y="0" x="0"/>
          <a:ext cy="0" cx="0"/>
          <a:chOff y="0" x="0"/>
          <a:chExt cy="0" cx="0"/>
        </a:xfrm>
      </p:grpSpPr>
      <p:sp>
        <p:nvSpPr>
          <p:cNvPr id="33" name="Shape 3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4" name="Shape 34"/>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fr"/>
              <a:t>Aide-mémoire pour les participants à la formation du service local du RÉCIT au secondaire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5" name="Shape 8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1" name="Shape 9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6" name="Shape 9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6" name="Shape 10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9" name="Shape 109"/>
        <p:cNvGrpSpPr/>
        <p:nvPr/>
      </p:nvGrpSpPr>
      <p:grpSpPr>
        <a:xfrm>
          <a:off y="0" x="0"/>
          <a:ext cy="0" cx="0"/>
          <a:chOff y="0" x="0"/>
          <a:chExt cy="0" cx="0"/>
        </a:xfrm>
      </p:grpSpPr>
      <p:sp>
        <p:nvSpPr>
          <p:cNvPr id="110" name="Shape 11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1" name="Shape 11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6" name="Shape 11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2" name="Shape 12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4" name="Shape 13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fr"/>
              <a:t>Tiré de </a:t>
            </a:r>
            <a:r>
              <a:rPr lang="fr" i="1"/>
              <a:t>Petit guide pratique pour débuter avec ActivInspire</a:t>
            </a:r>
            <a:r>
              <a:rPr lang="fr"/>
              <a:t> de Patrick Touchette, Commission scolaire de la Capitale (2012)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 name="Shape 38"/>
        <p:cNvGrpSpPr/>
        <p:nvPr/>
      </p:nvGrpSpPr>
      <p:grpSpPr>
        <a:xfrm>
          <a:off y="0" x="0"/>
          <a:ext cy="0" cx="0"/>
          <a:chOff y="0" x="0"/>
          <a:chExt cy="0" cx="0"/>
        </a:xfrm>
      </p:grpSpPr>
      <p:sp>
        <p:nvSpPr>
          <p:cNvPr id="39" name="Shape 3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0" name="Shape 40"/>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fr"/>
              <a:t>Avant de ne prendre part à cette formation, on exige les préalables requis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2" name="Shape 142"/>
        <p:cNvGrpSpPr/>
        <p:nvPr/>
      </p:nvGrpSpPr>
      <p:grpSpPr>
        <a:xfrm>
          <a:off y="0" x="0"/>
          <a:ext cy="0" cx="0"/>
          <a:chOff y="0" x="0"/>
          <a:chExt cy="0" cx="0"/>
        </a:xfrm>
      </p:grpSpPr>
      <p:sp>
        <p:nvSpPr>
          <p:cNvPr id="143" name="Shape 14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4" name="Shape 144"/>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fr"/>
              <a:t>Tiré de </a:t>
            </a:r>
            <a:r>
              <a:rPr lang="fr" i="1"/>
              <a:t>Petit guide pratique pour débuter avec ActivInspire</a:t>
            </a:r>
            <a:r>
              <a:rPr lang="fr"/>
              <a:t> de Patrick Touchette, Commission scolaire de la Capitale (2012)</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9" name="Shape 14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3" name="Shape 153"/>
        <p:cNvGrpSpPr/>
        <p:nvPr/>
      </p:nvGrpSpPr>
      <p:grpSpPr>
        <a:xfrm>
          <a:off y="0" x="0"/>
          <a:ext cy="0" cx="0"/>
          <a:chOff y="0" x="0"/>
          <a:chExt cy="0" cx="0"/>
        </a:xfrm>
      </p:grpSpPr>
      <p:sp>
        <p:nvSpPr>
          <p:cNvPr id="154" name="Shape 15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5" name="Shape 15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0" name="Shape 16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 name="Shape 44"/>
        <p:cNvGrpSpPr/>
        <p:nvPr/>
      </p:nvGrpSpPr>
      <p:grpSpPr>
        <a:xfrm>
          <a:off y="0" x="0"/>
          <a:ext cy="0" cx="0"/>
          <a:chOff y="0" x="0"/>
          <a:chExt cy="0" cx="0"/>
        </a:xfrm>
      </p:grpSpPr>
      <p:sp>
        <p:nvSpPr>
          <p:cNvPr id="45" name="Shape 4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6" name="Shape 46"/>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fr"/>
              <a:t>Objectifs de la formation, première étape de trois pour approprier la technologie utilisant des TBI/TNI/TPI/DMI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 name="Shape 50"/>
        <p:cNvGrpSpPr/>
        <p:nvPr/>
      </p:nvGrpSpPr>
      <p:grpSpPr>
        <a:xfrm>
          <a:off y="0" x="0"/>
          <a:ext cy="0" cx="0"/>
          <a:chOff y="0" x="0"/>
          <a:chExt cy="0" cx="0"/>
        </a:xfrm>
      </p:grpSpPr>
      <p:sp>
        <p:nvSpPr>
          <p:cNvPr id="51" name="Shape 5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2" name="Shape 52"/>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fr"/>
              <a:t>Comme les logiciels concurrents, ActivInspire est un logiciel permettant la présentation et la création de documents à présenter de manière dynamique.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8" name="Shape 58"/>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fr"/>
              <a:t>Trois modes d'utilisation sont possibles pour l'enseignant. La participation des élèves lors de consultation requièrent des périphériques supplémentaires...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4" name="Shape 6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9" name="Shape 6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 name="Shape 72"/>
        <p:cNvGrpSpPr/>
        <p:nvPr/>
      </p:nvGrpSpPr>
      <p:grpSpPr>
        <a:xfrm>
          <a:off y="0" x="0"/>
          <a:ext cy="0" cx="0"/>
          <a:chOff y="0" x="0"/>
          <a:chExt cy="0" cx="0"/>
        </a:xfrm>
      </p:grpSpPr>
      <p:sp>
        <p:nvSpPr>
          <p:cNvPr id="73" name="Shape 7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4" name="Shape 7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0" name="Shape 8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rot="10800000" flipH="1">
            <a:off y="4124512" x="0"/>
            <a:ext cy="949799" cx="8458200"/>
          </a:xfrm>
          <a:prstGeom prst="rect">
            <a:avLst/>
          </a:prstGeom>
          <a:solidFill>
            <a:schemeClr val="dk2"/>
          </a:solidFill>
          <a:ln>
            <a:noFill/>
          </a:ln>
        </p:spPr>
        <p:txBody>
          <a:bodyPr bIns="45700" rIns="91425" lIns="91425" tIns="45700" anchor="ctr" anchorCtr="0">
            <a:noAutofit/>
          </a:bodyPr>
          <a:lstStyle/>
          <a:p/>
        </p:txBody>
      </p:sp>
      <p:sp>
        <p:nvSpPr>
          <p:cNvPr id="9" name="Shape 9"/>
          <p:cNvSpPr txBox="1"/>
          <p:nvPr>
            <p:ph type="ctrTitle"/>
          </p:nvPr>
        </p:nvSpPr>
        <p:spPr>
          <a:xfrm>
            <a:off y="1734342" x="685800"/>
            <a:ext cy="2245499" cx="7772400"/>
          </a:xfrm>
          <a:prstGeom prst="rect">
            <a:avLst/>
          </a:prstGeom>
          <a:noFill/>
          <a:ln>
            <a:noFill/>
          </a:ln>
        </p:spPr>
        <p:txBody>
          <a:bodyPr bIns="91425" rIns="91425" lIns="91425" tIns="91425" anchor="b" anchorCtr="0"/>
          <a:lstStyle>
            <a:lvl1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1pPr>
            <a:lvl2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2pPr>
            <a:lvl3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3pPr>
            <a:lvl4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4pPr>
            <a:lvl5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5pPr>
            <a:lvl6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6pPr>
            <a:lvl7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7pPr>
            <a:lvl8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8pPr>
            <a:lvl9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9pPr>
          </a:lstStyle>
          <a:p/>
        </p:txBody>
      </p:sp>
      <p:sp>
        <p:nvSpPr>
          <p:cNvPr id="10" name="Shape 10"/>
          <p:cNvSpPr txBox="1"/>
          <p:nvPr>
            <p:ph idx="1" type="subTitle"/>
          </p:nvPr>
        </p:nvSpPr>
        <p:spPr>
          <a:xfrm>
            <a:off y="4124476" x="685800"/>
            <a:ext cy="949799" cx="7772400"/>
          </a:xfrm>
          <a:prstGeom prst="rect">
            <a:avLst/>
          </a:prstGeom>
          <a:noFill/>
          <a:ln>
            <a:noFill/>
          </a:ln>
        </p:spPr>
        <p:txBody>
          <a:bodyPr bIns="91425" rIns="91425" lIns="91425" tIns="91425" anchor="ctr" anchorCtr="0"/>
          <a:lstStyle>
            <a:lvl1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1pPr>
            <a:lvl2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2pPr>
            <a:lvl3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3pPr>
            <a:lvl4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4pPr>
            <a:lvl5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5pPr>
            <a:lvl6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6pPr>
            <a:lvl7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7pPr>
            <a:lvl8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8pPr>
            <a:lvl9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1" name="Shape 11"/>
        <p:cNvGrpSpPr/>
        <p:nvPr/>
      </p:nvGrpSpPr>
      <p:grpSpPr>
        <a:xfrm>
          <a:off y="0" x="0"/>
          <a:ext cy="0" cx="0"/>
          <a:chOff y="0" x="0"/>
          <a:chExt cy="0" cx="0"/>
        </a:xfrm>
      </p:grpSpPr>
      <p:sp>
        <p:nvSpPr>
          <p:cNvPr id="12" name="Shape 12"/>
          <p:cNvSpPr/>
          <p:nvPr/>
        </p:nvSpPr>
        <p:spPr>
          <a:xfrm>
            <a:off y="274636" x="0"/>
            <a:ext cy="1554300" cx="8686800"/>
          </a:xfrm>
          <a:prstGeom prst="rect">
            <a:avLst/>
          </a:prstGeom>
          <a:solidFill>
            <a:schemeClr val="dk2"/>
          </a:solidFill>
          <a:ln>
            <a:noFill/>
          </a:ln>
        </p:spPr>
        <p:txBody>
          <a:bodyPr bIns="45700" rIns="91425" lIns="91425" tIns="45700" anchor="ctr" anchorCtr="0">
            <a:noAutofit/>
          </a:bodyPr>
          <a:lstStyle/>
          <a:p/>
        </p:txBody>
      </p:sp>
      <p:sp>
        <p:nvSpPr>
          <p:cNvPr id="13" name="Shape 13"/>
          <p:cNvSpPr txBox="1"/>
          <p:nvPr>
            <p:ph type="title"/>
          </p:nvPr>
        </p:nvSpPr>
        <p:spPr>
          <a:xfrm>
            <a:off y="274637" x="457200"/>
            <a:ext cy="1522199" cx="8229600"/>
          </a:xfrm>
          <a:prstGeom prst="rect">
            <a:avLst/>
          </a:prstGeom>
          <a:noFill/>
          <a:ln>
            <a:noFill/>
          </a:ln>
        </p:spPr>
        <p:txBody>
          <a:bodyPr bIns="91425" rIns="91425" lIns="91425" tIns="91425" anchor="b" anchorCtr="0"/>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p:txBody>
      </p:sp>
      <p:sp>
        <p:nvSpPr>
          <p:cNvPr id="14" name="Shape 14"/>
          <p:cNvSpPr txBox="1"/>
          <p:nvPr>
            <p:ph idx="1" type="body"/>
          </p:nvPr>
        </p:nvSpPr>
        <p:spPr>
          <a:xfrm>
            <a:off y="1947332" x="457200"/>
            <a:ext cy="4620299"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5" name="Shape 15"/>
        <p:cNvGrpSpPr/>
        <p:nvPr/>
      </p:nvGrpSpPr>
      <p:grpSpPr>
        <a:xfrm>
          <a:off y="0" x="0"/>
          <a:ext cy="0" cx="0"/>
          <a:chOff y="0" x="0"/>
          <a:chExt cy="0" cx="0"/>
        </a:xfrm>
      </p:grpSpPr>
      <p:sp>
        <p:nvSpPr>
          <p:cNvPr id="16" name="Shape 16"/>
          <p:cNvSpPr/>
          <p:nvPr/>
        </p:nvSpPr>
        <p:spPr>
          <a:xfrm>
            <a:off y="274636" x="0"/>
            <a:ext cy="1554300" cx="8686800"/>
          </a:xfrm>
          <a:prstGeom prst="rect">
            <a:avLst/>
          </a:prstGeom>
          <a:solidFill>
            <a:schemeClr val="dk2"/>
          </a:solidFill>
          <a:ln>
            <a:noFill/>
          </a:ln>
        </p:spPr>
        <p:txBody>
          <a:bodyPr bIns="45700" rIns="91425" lIns="91425" tIns="45700" anchor="ctr" anchorCtr="0">
            <a:noAutofit/>
          </a:bodyPr>
          <a:lstStyle/>
          <a:p/>
        </p:txBody>
      </p:sp>
      <p:sp>
        <p:nvSpPr>
          <p:cNvPr id="17" name="Shape 17"/>
          <p:cNvSpPr txBox="1"/>
          <p:nvPr>
            <p:ph type="title"/>
          </p:nvPr>
        </p:nvSpPr>
        <p:spPr>
          <a:xfrm>
            <a:off y="274637" x="457200"/>
            <a:ext cy="1522199" cx="8229600"/>
          </a:xfrm>
          <a:prstGeom prst="rect">
            <a:avLst/>
          </a:prstGeom>
          <a:noFill/>
          <a:ln>
            <a:noFill/>
          </a:ln>
        </p:spPr>
        <p:txBody>
          <a:bodyPr bIns="91425" rIns="91425" lIns="91425" tIns="91425" anchor="b" anchorCtr="0"/>
          <a:lstStyle>
            <a:lvl1pPr algn="l" rtl="0">
              <a:spcBef>
                <a:spcPts val="0"/>
              </a:spcBef>
              <a:buSzPct val="100000"/>
              <a:buFont typeface="Arial"/>
              <a:buNone/>
              <a:defRPr b="1" sz="4800">
                <a:solidFill>
                  <a:schemeClr val="lt1"/>
                </a:solidFill>
                <a:latin typeface="Arial"/>
                <a:ea typeface="Arial"/>
                <a:cs typeface="Arial"/>
                <a:sym typeface="Arial"/>
              </a:defRPr>
            </a:lvl1pPr>
            <a:lvl2pPr algn="l" rtl="0">
              <a:spcBef>
                <a:spcPts val="0"/>
              </a:spcBef>
              <a:buSzPct val="100000"/>
              <a:buFont typeface="Arial"/>
              <a:buNone/>
              <a:defRPr b="1" sz="4800">
                <a:solidFill>
                  <a:schemeClr val="lt1"/>
                </a:solidFill>
                <a:latin typeface="Arial"/>
                <a:ea typeface="Arial"/>
                <a:cs typeface="Arial"/>
                <a:sym typeface="Arial"/>
              </a:defRPr>
            </a:lvl2pPr>
            <a:lvl3pPr algn="l" rtl="0">
              <a:spcBef>
                <a:spcPts val="0"/>
              </a:spcBef>
              <a:buSzPct val="100000"/>
              <a:buFont typeface="Arial"/>
              <a:buNone/>
              <a:defRPr b="1" sz="4800">
                <a:solidFill>
                  <a:schemeClr val="lt1"/>
                </a:solidFill>
                <a:latin typeface="Arial"/>
                <a:ea typeface="Arial"/>
                <a:cs typeface="Arial"/>
                <a:sym typeface="Arial"/>
              </a:defRPr>
            </a:lvl3pPr>
            <a:lvl4pPr algn="l" rtl="0">
              <a:spcBef>
                <a:spcPts val="0"/>
              </a:spcBef>
              <a:buSzPct val="100000"/>
              <a:buFont typeface="Arial"/>
              <a:buNone/>
              <a:defRPr b="1" sz="4800">
                <a:solidFill>
                  <a:schemeClr val="lt1"/>
                </a:solidFill>
                <a:latin typeface="Arial"/>
                <a:ea typeface="Arial"/>
                <a:cs typeface="Arial"/>
                <a:sym typeface="Arial"/>
              </a:defRPr>
            </a:lvl4pPr>
            <a:lvl5pPr algn="l" rtl="0">
              <a:spcBef>
                <a:spcPts val="0"/>
              </a:spcBef>
              <a:buSzPct val="100000"/>
              <a:buFont typeface="Arial"/>
              <a:buNone/>
              <a:defRPr b="1" sz="4800">
                <a:solidFill>
                  <a:schemeClr val="lt1"/>
                </a:solidFill>
                <a:latin typeface="Arial"/>
                <a:ea typeface="Arial"/>
                <a:cs typeface="Arial"/>
                <a:sym typeface="Arial"/>
              </a:defRPr>
            </a:lvl5pPr>
            <a:lvl6pPr algn="l" rtl="0">
              <a:spcBef>
                <a:spcPts val="0"/>
              </a:spcBef>
              <a:buSzPct val="100000"/>
              <a:buFont typeface="Arial"/>
              <a:buNone/>
              <a:defRPr b="1" sz="4800">
                <a:solidFill>
                  <a:schemeClr val="lt1"/>
                </a:solidFill>
                <a:latin typeface="Arial"/>
                <a:ea typeface="Arial"/>
                <a:cs typeface="Arial"/>
                <a:sym typeface="Arial"/>
              </a:defRPr>
            </a:lvl6pPr>
            <a:lvl7pPr algn="l" rtl="0">
              <a:spcBef>
                <a:spcPts val="0"/>
              </a:spcBef>
              <a:buSzPct val="100000"/>
              <a:buFont typeface="Arial"/>
              <a:buNone/>
              <a:defRPr b="1" sz="4800">
                <a:solidFill>
                  <a:schemeClr val="lt1"/>
                </a:solidFill>
                <a:latin typeface="Arial"/>
                <a:ea typeface="Arial"/>
                <a:cs typeface="Arial"/>
                <a:sym typeface="Arial"/>
              </a:defRPr>
            </a:lvl7pPr>
            <a:lvl8pPr algn="l" rtl="0">
              <a:spcBef>
                <a:spcPts val="0"/>
              </a:spcBef>
              <a:buSzPct val="100000"/>
              <a:buFont typeface="Arial"/>
              <a:buNone/>
              <a:defRPr b="1" sz="4800">
                <a:solidFill>
                  <a:schemeClr val="lt1"/>
                </a:solidFill>
                <a:latin typeface="Arial"/>
                <a:ea typeface="Arial"/>
                <a:cs typeface="Arial"/>
                <a:sym typeface="Arial"/>
              </a:defRPr>
            </a:lvl8pPr>
            <a:lvl9pPr algn="l" rtl="0">
              <a:spcBef>
                <a:spcPts val="0"/>
              </a:spcBef>
              <a:buSzPct val="100000"/>
              <a:buFont typeface="Arial"/>
              <a:buNone/>
              <a:defRPr b="1" sz="4800">
                <a:solidFill>
                  <a:schemeClr val="lt1"/>
                </a:solidFill>
                <a:latin typeface="Arial"/>
                <a:ea typeface="Arial"/>
                <a:cs typeface="Arial"/>
                <a:sym typeface="Arial"/>
              </a:defRPr>
            </a:lvl9pPr>
          </a:lstStyle>
          <a:p/>
        </p:txBody>
      </p:sp>
      <p:sp>
        <p:nvSpPr>
          <p:cNvPr id="18" name="Shape 18"/>
          <p:cNvSpPr txBox="1"/>
          <p:nvPr>
            <p:ph idx="1" type="body"/>
          </p:nvPr>
        </p:nvSpPr>
        <p:spPr>
          <a:xfrm>
            <a:off y="1947332" x="457200"/>
            <a:ext cy="4620299" cx="40302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19" name="Shape 19"/>
          <p:cNvSpPr txBox="1"/>
          <p:nvPr>
            <p:ph idx="2" type="body"/>
          </p:nvPr>
        </p:nvSpPr>
        <p:spPr>
          <a:xfrm>
            <a:off y="1949211" x="4656667"/>
            <a:ext cy="4620299" cx="40302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0" name="Shape 20"/>
        <p:cNvGrpSpPr/>
        <p:nvPr/>
      </p:nvGrpSpPr>
      <p:grpSpPr>
        <a:xfrm>
          <a:off y="0" x="0"/>
          <a:ext cy="0" cx="0"/>
          <a:chOff y="0" x="0"/>
          <a:chExt cy="0" cx="0"/>
        </a:xfrm>
      </p:grpSpPr>
      <p:sp>
        <p:nvSpPr>
          <p:cNvPr id="21" name="Shape 21"/>
          <p:cNvSpPr/>
          <p:nvPr/>
        </p:nvSpPr>
        <p:spPr>
          <a:xfrm>
            <a:off y="274636" x="0"/>
            <a:ext cy="1554300" cx="8686800"/>
          </a:xfrm>
          <a:prstGeom prst="rect">
            <a:avLst/>
          </a:prstGeom>
          <a:solidFill>
            <a:schemeClr val="dk2"/>
          </a:solidFill>
          <a:ln>
            <a:noFill/>
          </a:ln>
        </p:spPr>
        <p:txBody>
          <a:bodyPr bIns="45700" rIns="91425" lIns="91425" tIns="45700" anchor="ctr" anchorCtr="0">
            <a:noAutofit/>
          </a:bodyPr>
          <a:lstStyle/>
          <a:p/>
        </p:txBody>
      </p:sp>
      <p:sp>
        <p:nvSpPr>
          <p:cNvPr id="22" name="Shape 22"/>
          <p:cNvSpPr txBox="1"/>
          <p:nvPr>
            <p:ph type="title"/>
          </p:nvPr>
        </p:nvSpPr>
        <p:spPr>
          <a:xfrm>
            <a:off y="274637" x="457200"/>
            <a:ext cy="1522199" cx="8229600"/>
          </a:xfrm>
          <a:prstGeom prst="rect">
            <a:avLst/>
          </a:prstGeom>
          <a:noFill/>
          <a:ln>
            <a:noFill/>
          </a:ln>
        </p:spPr>
        <p:txBody>
          <a:bodyPr bIns="91425" rIns="91425" lIns="91425" tIns="91425" anchor="b" anchorCtr="0"/>
          <a:lstStyle>
            <a:lvl1pPr algn="l" rtl="0">
              <a:spcBef>
                <a:spcPts val="0"/>
              </a:spcBef>
              <a:buSzPct val="100000"/>
              <a:buFont typeface="Arial"/>
              <a:buNone/>
              <a:defRPr b="1" sz="4800">
                <a:solidFill>
                  <a:schemeClr val="lt1"/>
                </a:solidFill>
                <a:latin typeface="Arial"/>
                <a:ea typeface="Arial"/>
                <a:cs typeface="Arial"/>
                <a:sym typeface="Arial"/>
              </a:defRPr>
            </a:lvl1pPr>
            <a:lvl2pPr algn="l" rtl="0">
              <a:spcBef>
                <a:spcPts val="0"/>
              </a:spcBef>
              <a:buSzPct val="100000"/>
              <a:buFont typeface="Arial"/>
              <a:buNone/>
              <a:defRPr b="1" sz="4800">
                <a:solidFill>
                  <a:schemeClr val="lt1"/>
                </a:solidFill>
                <a:latin typeface="Arial"/>
                <a:ea typeface="Arial"/>
                <a:cs typeface="Arial"/>
                <a:sym typeface="Arial"/>
              </a:defRPr>
            </a:lvl2pPr>
            <a:lvl3pPr algn="l" rtl="0">
              <a:spcBef>
                <a:spcPts val="0"/>
              </a:spcBef>
              <a:buSzPct val="100000"/>
              <a:buFont typeface="Arial"/>
              <a:buNone/>
              <a:defRPr b="1" sz="4800">
                <a:solidFill>
                  <a:schemeClr val="lt1"/>
                </a:solidFill>
                <a:latin typeface="Arial"/>
                <a:ea typeface="Arial"/>
                <a:cs typeface="Arial"/>
                <a:sym typeface="Arial"/>
              </a:defRPr>
            </a:lvl3pPr>
            <a:lvl4pPr algn="l" rtl="0">
              <a:spcBef>
                <a:spcPts val="0"/>
              </a:spcBef>
              <a:buSzPct val="100000"/>
              <a:buFont typeface="Arial"/>
              <a:buNone/>
              <a:defRPr b="1" sz="4800">
                <a:solidFill>
                  <a:schemeClr val="lt1"/>
                </a:solidFill>
                <a:latin typeface="Arial"/>
                <a:ea typeface="Arial"/>
                <a:cs typeface="Arial"/>
                <a:sym typeface="Arial"/>
              </a:defRPr>
            </a:lvl4pPr>
            <a:lvl5pPr algn="l" rtl="0">
              <a:spcBef>
                <a:spcPts val="0"/>
              </a:spcBef>
              <a:buSzPct val="100000"/>
              <a:buFont typeface="Arial"/>
              <a:buNone/>
              <a:defRPr b="1" sz="4800">
                <a:solidFill>
                  <a:schemeClr val="lt1"/>
                </a:solidFill>
                <a:latin typeface="Arial"/>
                <a:ea typeface="Arial"/>
                <a:cs typeface="Arial"/>
                <a:sym typeface="Arial"/>
              </a:defRPr>
            </a:lvl5pPr>
            <a:lvl6pPr algn="l" rtl="0">
              <a:spcBef>
                <a:spcPts val="0"/>
              </a:spcBef>
              <a:buSzPct val="100000"/>
              <a:buFont typeface="Arial"/>
              <a:buNone/>
              <a:defRPr b="1" sz="4800">
                <a:solidFill>
                  <a:schemeClr val="lt1"/>
                </a:solidFill>
                <a:latin typeface="Arial"/>
                <a:ea typeface="Arial"/>
                <a:cs typeface="Arial"/>
                <a:sym typeface="Arial"/>
              </a:defRPr>
            </a:lvl6pPr>
            <a:lvl7pPr algn="l" rtl="0">
              <a:spcBef>
                <a:spcPts val="0"/>
              </a:spcBef>
              <a:buSzPct val="100000"/>
              <a:buFont typeface="Arial"/>
              <a:buNone/>
              <a:defRPr b="1" sz="4800">
                <a:solidFill>
                  <a:schemeClr val="lt1"/>
                </a:solidFill>
                <a:latin typeface="Arial"/>
                <a:ea typeface="Arial"/>
                <a:cs typeface="Arial"/>
                <a:sym typeface="Arial"/>
              </a:defRPr>
            </a:lvl7pPr>
            <a:lvl8pPr algn="l" rtl="0">
              <a:spcBef>
                <a:spcPts val="0"/>
              </a:spcBef>
              <a:buSzPct val="100000"/>
              <a:buFont typeface="Arial"/>
              <a:buNone/>
              <a:defRPr b="1" sz="4800">
                <a:solidFill>
                  <a:schemeClr val="lt1"/>
                </a:solidFill>
                <a:latin typeface="Arial"/>
                <a:ea typeface="Arial"/>
                <a:cs typeface="Arial"/>
                <a:sym typeface="Arial"/>
              </a:defRPr>
            </a:lvl8pPr>
            <a:lvl9pPr algn="l" rtl="0">
              <a:spcBef>
                <a:spcPts val="0"/>
              </a:spcBef>
              <a:buSzPct val="100000"/>
              <a:buFont typeface="Arial"/>
              <a:buNone/>
              <a:defRPr b="1" sz="4800">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3" name="Shape 23"/>
        <p:cNvGrpSpPr/>
        <p:nvPr/>
      </p:nvGrpSpPr>
      <p:grpSpPr>
        <a:xfrm>
          <a:off y="0" x="0"/>
          <a:ext cy="0" cx="0"/>
          <a:chOff y="0" x="0"/>
          <a:chExt cy="0" cx="0"/>
        </a:xfrm>
      </p:grpSpPr>
      <p:sp>
        <p:nvSpPr>
          <p:cNvPr id="24" name="Shape 24"/>
          <p:cNvSpPr/>
          <p:nvPr/>
        </p:nvSpPr>
        <p:spPr>
          <a:xfrm>
            <a:off y="5875078" x="0"/>
            <a:ext cy="692700" cx="8686800"/>
          </a:xfrm>
          <a:prstGeom prst="rect">
            <a:avLst/>
          </a:prstGeom>
          <a:solidFill>
            <a:schemeClr val="dk2"/>
          </a:solidFill>
          <a:ln>
            <a:noFill/>
          </a:ln>
        </p:spPr>
        <p:txBody>
          <a:bodyPr bIns="45700" rIns="91425" lIns="91425" tIns="45700" anchor="ctr" anchorCtr="0">
            <a:noAutofit/>
          </a:bodyPr>
          <a:lstStyle/>
          <a:p/>
        </p:txBody>
      </p:sp>
      <p:sp>
        <p:nvSpPr>
          <p:cNvPr id="25" name="Shape 25"/>
          <p:cNvSpPr txBox="1"/>
          <p:nvPr>
            <p:ph idx="1" type="body"/>
          </p:nvPr>
        </p:nvSpPr>
        <p:spPr>
          <a:xfrm>
            <a:off y="5875078" x="457200"/>
            <a:ext cy="692700" cx="8229600"/>
          </a:xfrm>
          <a:prstGeom prst="rect">
            <a:avLst/>
          </a:prstGeom>
          <a:noFill/>
          <a:ln>
            <a:noFill/>
          </a:ln>
        </p:spPr>
        <p:txBody>
          <a:bodyPr bIns="91425" rIns="91425" lIns="91425" tIns="91425" anchor="ctr" anchorCtr="0"/>
          <a:lstStyle>
            <a:lvl1pPr algn="l" rtl="0" indent="-342900" marL="342900">
              <a:lnSpc>
                <a:spcPct val="100000"/>
              </a:lnSpc>
              <a:spcBef>
                <a:spcPts val="0"/>
              </a:spcBef>
              <a:spcAft>
                <a:spcPts val="0"/>
              </a:spcAft>
              <a:buClr>
                <a:schemeClr val="lt1"/>
              </a:buClr>
              <a:buSzPct val="166666"/>
              <a:buFont typeface="Arial"/>
              <a:buChar char="•"/>
              <a:defRPr b="1" sz="2400" i="0">
                <a:solidFill>
                  <a:schemeClr val="lt1"/>
                </a:solidFill>
              </a:defRPr>
            </a:lvl1pPr>
            <a:lvl2pPr algn="l" rtl="0" indent="-342900" marL="342900">
              <a:lnSpc>
                <a:spcPct val="100000"/>
              </a:lnSpc>
              <a:spcBef>
                <a:spcPts val="0"/>
              </a:spcBef>
              <a:spcAft>
                <a:spcPts val="0"/>
              </a:spcAft>
              <a:buClr>
                <a:schemeClr val="lt1"/>
              </a:buClr>
              <a:buSzPct val="100000"/>
              <a:buFont typeface="Courier New"/>
              <a:buChar char="o"/>
              <a:defRPr b="1" sz="2400" i="0">
                <a:solidFill>
                  <a:schemeClr val="lt1"/>
                </a:solidFill>
              </a:defRPr>
            </a:lvl2pPr>
            <a:lvl3pPr algn="l" rtl="0" indent="-342900" marL="342900">
              <a:lnSpc>
                <a:spcPct val="100000"/>
              </a:lnSpc>
              <a:spcBef>
                <a:spcPts val="0"/>
              </a:spcBef>
              <a:spcAft>
                <a:spcPts val="0"/>
              </a:spcAft>
              <a:buClr>
                <a:schemeClr val="lt1"/>
              </a:buClr>
              <a:buSzPct val="100000"/>
              <a:buFont typeface="Wingdings"/>
              <a:buChar char="§"/>
              <a:defRPr b="1" sz="2400" i="0">
                <a:solidFill>
                  <a:schemeClr val="lt1"/>
                </a:solidFill>
              </a:defRPr>
            </a:lvl3pPr>
            <a:lvl4pPr algn="l" rtl="0" indent="-342900" marL="342900">
              <a:lnSpc>
                <a:spcPct val="100000"/>
              </a:lnSpc>
              <a:spcBef>
                <a:spcPts val="0"/>
              </a:spcBef>
              <a:spcAft>
                <a:spcPts val="0"/>
              </a:spcAft>
              <a:buClr>
                <a:schemeClr val="lt1"/>
              </a:buClr>
              <a:buSzPct val="166666"/>
              <a:buFont typeface="Arial"/>
              <a:buChar char="•"/>
              <a:defRPr b="1" sz="2400" i="0">
                <a:solidFill>
                  <a:schemeClr val="lt1"/>
                </a:solidFill>
              </a:defRPr>
            </a:lvl4pPr>
            <a:lvl5pPr algn="l" rtl="0" indent="-342900" marL="342900">
              <a:lnSpc>
                <a:spcPct val="100000"/>
              </a:lnSpc>
              <a:spcBef>
                <a:spcPts val="0"/>
              </a:spcBef>
              <a:spcAft>
                <a:spcPts val="0"/>
              </a:spcAft>
              <a:buClr>
                <a:schemeClr val="lt1"/>
              </a:buClr>
              <a:buSzPct val="100000"/>
              <a:buFont typeface="Courier New"/>
              <a:buChar char="o"/>
              <a:defRPr b="1" sz="2400" i="0">
                <a:solidFill>
                  <a:schemeClr val="lt1"/>
                </a:solidFill>
              </a:defRPr>
            </a:lvl5pPr>
            <a:lvl6pPr algn="l" rtl="0" indent="-342900" marL="342900">
              <a:lnSpc>
                <a:spcPct val="100000"/>
              </a:lnSpc>
              <a:spcBef>
                <a:spcPts val="0"/>
              </a:spcBef>
              <a:spcAft>
                <a:spcPts val="0"/>
              </a:spcAft>
              <a:buClr>
                <a:schemeClr val="lt1"/>
              </a:buClr>
              <a:buSzPct val="100000"/>
              <a:buFont typeface="Wingdings"/>
              <a:buChar char="§"/>
              <a:defRPr b="1" sz="2400" i="0">
                <a:solidFill>
                  <a:schemeClr val="lt1"/>
                </a:solidFill>
              </a:defRPr>
            </a:lvl6pPr>
            <a:lvl7pPr algn="l" rtl="0" indent="-342900" marL="342900">
              <a:lnSpc>
                <a:spcPct val="100000"/>
              </a:lnSpc>
              <a:spcBef>
                <a:spcPts val="0"/>
              </a:spcBef>
              <a:spcAft>
                <a:spcPts val="0"/>
              </a:spcAft>
              <a:buClr>
                <a:schemeClr val="lt1"/>
              </a:buClr>
              <a:buSzPct val="166666"/>
              <a:buFont typeface="Arial"/>
              <a:buChar char="•"/>
              <a:defRPr b="1" sz="2400" i="0">
                <a:solidFill>
                  <a:schemeClr val="lt1"/>
                </a:solidFill>
              </a:defRPr>
            </a:lvl7pPr>
            <a:lvl8pPr algn="l" rtl="0" indent="-342900" marL="342900">
              <a:lnSpc>
                <a:spcPct val="100000"/>
              </a:lnSpc>
              <a:spcBef>
                <a:spcPts val="0"/>
              </a:spcBef>
              <a:spcAft>
                <a:spcPts val="0"/>
              </a:spcAft>
              <a:buClr>
                <a:schemeClr val="lt1"/>
              </a:buClr>
              <a:buSzPct val="100000"/>
              <a:buFont typeface="Courier New"/>
              <a:buChar char="o"/>
              <a:defRPr b="1" sz="2400" i="0">
                <a:solidFill>
                  <a:schemeClr val="lt1"/>
                </a:solidFill>
              </a:defRPr>
            </a:lvl8pPr>
            <a:lvl9pPr algn="l" rtl="0" indent="-342900" marL="342900">
              <a:lnSpc>
                <a:spcPct val="100000"/>
              </a:lnSpc>
              <a:spcBef>
                <a:spcPts val="0"/>
              </a:spcBef>
              <a:spcAft>
                <a:spcPts val="0"/>
              </a:spcAft>
              <a:buClr>
                <a:schemeClr val="lt1"/>
              </a:buClr>
              <a:buSzPct val="100000"/>
              <a:buFont typeface="Wingdings"/>
              <a:buChar char="§"/>
              <a:defRPr b="1" sz="2400" i="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6" name="Shape 26"/>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522199" cx="8229600"/>
          </a:xfrm>
          <a:prstGeom prst="rect">
            <a:avLst/>
          </a:prstGeom>
          <a:noFill/>
          <a:ln>
            <a:noFill/>
          </a:ln>
        </p:spPr>
        <p:txBody>
          <a:bodyPr bIns="91425" rIns="91425" lIns="91425" tIns="91425" anchor="b" anchorCtr="0"/>
          <a:lstStyle>
            <a:lvl1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1pPr>
            <a:lvl2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2pPr>
            <a:lvl3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3pPr>
            <a:lvl4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4pPr>
            <a:lvl5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5pPr>
            <a:lvl6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6pPr>
            <a:lvl7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7pPr>
            <a:lvl8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8pPr>
            <a:lvl9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9pPr>
          </a:lstStyle>
          <a:p/>
        </p:txBody>
      </p:sp>
      <p:sp>
        <p:nvSpPr>
          <p:cNvPr id="6" name="Shape 6"/>
          <p:cNvSpPr txBox="1"/>
          <p:nvPr>
            <p:ph idx="1" type="body"/>
          </p:nvPr>
        </p:nvSpPr>
        <p:spPr>
          <a:xfrm>
            <a:off y="1947332" x="457200"/>
            <a:ext cy="4620299" cx="8229600"/>
          </a:xfrm>
          <a:prstGeom prst="rect">
            <a:avLst/>
          </a:prstGeom>
          <a:noFill/>
          <a:ln>
            <a:noFill/>
          </a:ln>
        </p:spPr>
        <p:txBody>
          <a:bodyPr bIns="91425" rIns="91425" lIns="91425" tIns="91425" anchor="t" anchorCtr="0"/>
          <a:lstStyle>
            <a:lvl1pPr algn="l" rtl="0" indent="-342900" marL="342900">
              <a:spcBef>
                <a:spcPts val="600"/>
              </a:spcBef>
              <a:buClr>
                <a:schemeClr val="dk2"/>
              </a:buClr>
              <a:buSzPct val="166666"/>
              <a:buFont typeface="Arial"/>
              <a:buChar char="•"/>
              <a:defRPr strike="noStrike" u="none" b="0" cap="none" baseline="0" sz="3000" i="0">
                <a:solidFill>
                  <a:schemeClr val="dk2"/>
                </a:solidFill>
                <a:latin typeface="Arial"/>
                <a:ea typeface="Arial"/>
                <a:cs typeface="Arial"/>
                <a:sym typeface="Arial"/>
              </a:defRPr>
            </a:lvl1pPr>
            <a:lvl2pPr algn="l" rtl="0" indent="-285750" marL="742950">
              <a:spcBef>
                <a:spcPts val="480"/>
              </a:spcBef>
              <a:buClr>
                <a:schemeClr val="dk2"/>
              </a:buClr>
              <a:buSzPct val="100000"/>
              <a:buFont typeface="Courier New"/>
              <a:buChar char="o"/>
              <a:defRPr strike="noStrike" u="none" b="0" cap="none" baseline="0" sz="2400" i="0">
                <a:solidFill>
                  <a:schemeClr val="dk2"/>
                </a:solidFill>
                <a:latin typeface="Arial"/>
                <a:ea typeface="Arial"/>
                <a:cs typeface="Arial"/>
                <a:sym typeface="Arial"/>
              </a:defRPr>
            </a:lvl2pPr>
            <a:lvl3pPr algn="l" rtl="0" indent="-228600" marL="1143000">
              <a:spcBef>
                <a:spcPts val="480"/>
              </a:spcBef>
              <a:buClr>
                <a:schemeClr val="dk2"/>
              </a:buClr>
              <a:buSzPct val="100000"/>
              <a:buFont typeface="Wingdings"/>
              <a:buChar char="§"/>
              <a:defRPr strike="noStrike" u="none" b="0" cap="none" baseline="0" sz="2400" i="0">
                <a:solidFill>
                  <a:schemeClr val="dk2"/>
                </a:solidFill>
                <a:latin typeface="Arial"/>
                <a:ea typeface="Arial"/>
                <a:cs typeface="Arial"/>
                <a:sym typeface="Arial"/>
              </a:defRPr>
            </a:lvl3pPr>
            <a:lvl4pPr algn="l" rtl="0" indent="-228600" marL="1600200">
              <a:spcBef>
                <a:spcPts val="360"/>
              </a:spcBef>
              <a:buClr>
                <a:schemeClr val="dk2"/>
              </a:buClr>
              <a:buSzPct val="166666"/>
              <a:buFont typeface="Arial"/>
              <a:buChar char="•"/>
              <a:defRPr strike="noStrike" u="none" b="0" cap="none" baseline="0" sz="1800" i="0">
                <a:solidFill>
                  <a:schemeClr val="dk2"/>
                </a:solidFill>
                <a:latin typeface="Arial"/>
                <a:ea typeface="Arial"/>
                <a:cs typeface="Arial"/>
                <a:sym typeface="Arial"/>
              </a:defRPr>
            </a:lvl4pPr>
            <a:lvl5pPr algn="l" rtl="0" indent="-228600" marL="2057400">
              <a:spcBef>
                <a:spcPts val="360"/>
              </a:spcBef>
              <a:buClr>
                <a:schemeClr val="dk2"/>
              </a:buClr>
              <a:buSzPct val="100000"/>
              <a:buFont typeface="Courier New"/>
              <a:buChar char="o"/>
              <a:defRPr strike="noStrike" u="none" b="0" cap="none" baseline="0" sz="1800" i="0">
                <a:solidFill>
                  <a:schemeClr val="dk2"/>
                </a:solidFill>
                <a:latin typeface="Arial"/>
                <a:ea typeface="Arial"/>
                <a:cs typeface="Arial"/>
                <a:sym typeface="Arial"/>
              </a:defRPr>
            </a:lvl5pPr>
            <a:lvl6pPr algn="l" rtl="0" indent="-228600" marL="2514600">
              <a:spcBef>
                <a:spcPts val="360"/>
              </a:spcBef>
              <a:buClr>
                <a:schemeClr val="dk2"/>
              </a:buClr>
              <a:buSzPct val="100000"/>
              <a:buFont typeface="Wingdings"/>
              <a:buChar char="§"/>
              <a:defRPr strike="noStrike" u="none" b="0" cap="none" baseline="0" sz="1800" i="0">
                <a:solidFill>
                  <a:schemeClr val="dk2"/>
                </a:solidFill>
                <a:latin typeface="Arial"/>
                <a:ea typeface="Arial"/>
                <a:cs typeface="Arial"/>
                <a:sym typeface="Arial"/>
              </a:defRPr>
            </a:lvl6pPr>
            <a:lvl7pPr algn="l" rtl="0" indent="-228600" marL="2971800">
              <a:spcBef>
                <a:spcPts val="360"/>
              </a:spcBef>
              <a:buClr>
                <a:schemeClr val="dk2"/>
              </a:buClr>
              <a:buSzPct val="166666"/>
              <a:buFont typeface="Arial"/>
              <a:buChar char="•"/>
              <a:defRPr strike="noStrike" u="none" b="0" cap="none" baseline="0" sz="1800" i="0">
                <a:solidFill>
                  <a:schemeClr val="dk2"/>
                </a:solidFill>
                <a:latin typeface="Arial"/>
                <a:ea typeface="Arial"/>
                <a:cs typeface="Arial"/>
                <a:sym typeface="Arial"/>
              </a:defRPr>
            </a:lvl7pPr>
            <a:lvl8pPr algn="l" rtl="0" indent="-228600" marL="3429000">
              <a:spcBef>
                <a:spcPts val="360"/>
              </a:spcBef>
              <a:buClr>
                <a:schemeClr val="dk2"/>
              </a:buClr>
              <a:buSzPct val="100000"/>
              <a:buFont typeface="Courier New"/>
              <a:buChar char="o"/>
              <a:defRPr strike="noStrike" u="none" b="0" cap="none" baseline="0" sz="1800" i="0">
                <a:solidFill>
                  <a:schemeClr val="dk2"/>
                </a:solidFill>
                <a:latin typeface="Arial"/>
                <a:ea typeface="Arial"/>
                <a:cs typeface="Arial"/>
                <a:sym typeface="Arial"/>
              </a:defRPr>
            </a:lvl8pPr>
            <a:lvl9pPr algn="l" rtl="0" indent="-228600" marL="3886200">
              <a:spcBef>
                <a:spcPts val="360"/>
              </a:spcBef>
              <a:buClr>
                <a:schemeClr val="dk2"/>
              </a:buClr>
              <a:buSzPct val="100000"/>
              <a:buFont typeface="Wingdings"/>
              <a:buChar char="§"/>
              <a:defRPr strike="noStrike" u="none" b="0" cap="none" baseline="0" sz="1800" i="0">
                <a:solidFill>
                  <a:schemeClr val="dk2"/>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jpg" Type="http://schemas.openxmlformats.org/officeDocument/2006/relationships/image" Id="rId4"/><Relationship Target="../media/image03.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6.xml" Type="http://schemas.openxmlformats.org/officeDocument/2006/relationships/slideLayout" Id="rId1"/><Relationship Target="../media/image08.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6.xml" Type="http://schemas.openxmlformats.org/officeDocument/2006/relationships/slideLayout" Id="rId1"/><Relationship Target="../media/image02.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6.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6.xml" Type="http://schemas.openxmlformats.org/officeDocument/2006/relationships/slideLayout" Id="rId1"/><Relationship Target="../media/image01.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6.xml" Type="http://schemas.openxmlformats.org/officeDocument/2006/relationships/slideLayout" Id="rId1"/><Relationship Target="../media/image05.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6.xml" Type="http://schemas.openxmlformats.org/officeDocument/2006/relationships/slideLayout" Id="rId1"/><Relationship Target="../media/image10.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6.xml" Type="http://schemas.openxmlformats.org/officeDocument/2006/relationships/slideLayout" Id="rId1"/><Relationship Target="../media/image09.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6.xml" Type="http://schemas.openxmlformats.org/officeDocument/2006/relationships/slideLayout" Id="rId1"/><Relationship Target="../media/image07.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6.xml" Type="http://schemas.openxmlformats.org/officeDocument/2006/relationships/slideLayout" Id="rId1"/><Relationship Target="../media/image06.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4.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5.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6.xml" Type="http://schemas.openxmlformats.org/officeDocument/2006/relationships/slideLayout" Id="rId1"/><Relationship Target="../media/image04.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6.xml" Type="http://schemas.openxmlformats.org/officeDocument/2006/relationships/slideLayout" Id="rId1"/><Relationship Target="../media/image11.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 name="Shape 27"/>
        <p:cNvGrpSpPr/>
        <p:nvPr/>
      </p:nvGrpSpPr>
      <p:grpSpPr>
        <a:xfrm>
          <a:off y="0" x="0"/>
          <a:ext cy="0" cx="0"/>
          <a:chOff y="0" x="0"/>
          <a:chExt cy="0" cx="0"/>
        </a:xfrm>
      </p:grpSpPr>
      <p:sp>
        <p:nvSpPr>
          <p:cNvPr id="28" name="Shape 28"/>
          <p:cNvSpPr txBox="1"/>
          <p:nvPr>
            <p:ph type="ctrTitle"/>
          </p:nvPr>
        </p:nvSpPr>
        <p:spPr>
          <a:xfrm>
            <a:off y="1734342" x="685800"/>
            <a:ext cy="2245499" cx="7772400"/>
          </a:xfrm>
          <a:prstGeom prst="rect">
            <a:avLst/>
          </a:prstGeom>
        </p:spPr>
        <p:txBody>
          <a:bodyPr bIns="91425" rIns="91425" lIns="91425" tIns="91425" anchor="b" anchorCtr="0">
            <a:noAutofit/>
          </a:bodyPr>
          <a:lstStyle/>
          <a:p>
            <a:pPr>
              <a:buNone/>
            </a:pPr>
            <a:r>
              <a:rPr sz="6000" lang="fr">
                <a:solidFill>
                  <a:srgbClr val="191919"/>
                </a:solidFill>
              </a:rPr>
              <a:t>TBI/TNI/TPI/DMI</a:t>
            </a:r>
          </a:p>
        </p:txBody>
      </p:sp>
      <p:sp>
        <p:nvSpPr>
          <p:cNvPr id="29" name="Shape 29"/>
          <p:cNvSpPr txBox="1"/>
          <p:nvPr>
            <p:ph idx="1" type="subTitle"/>
          </p:nvPr>
        </p:nvSpPr>
        <p:spPr>
          <a:xfrm>
            <a:off y="4124476" x="685800"/>
            <a:ext cy="949799" cx="7772400"/>
          </a:xfrm>
          <a:prstGeom prst="rect">
            <a:avLst/>
          </a:prstGeom>
        </p:spPr>
        <p:txBody>
          <a:bodyPr bIns="91425" rIns="91425" lIns="91425" tIns="91425" anchor="ctr" anchorCtr="0">
            <a:noAutofit/>
          </a:bodyPr>
          <a:lstStyle/>
          <a:p>
            <a:pPr>
              <a:buNone/>
            </a:pPr>
            <a:r>
              <a:rPr lang="fr"/>
              <a:t>Initiation à ActivInspire</a:t>
            </a:r>
          </a:p>
        </p:txBody>
      </p:sp>
      <p:pic>
        <p:nvPicPr>
          <p:cNvPr id="30" name="Shape 30"/>
          <p:cNvPicPr preferRelativeResize="0"/>
          <p:nvPr/>
        </p:nvPicPr>
        <p:blipFill>
          <a:blip r:embed="rId3"/>
          <a:stretch>
            <a:fillRect/>
          </a:stretch>
        </p:blipFill>
        <p:spPr>
          <a:xfrm>
            <a:off y="972342" x="685800"/>
            <a:ext cy="762000" cx="2676525"/>
          </a:xfrm>
          <a:prstGeom prst="rect">
            <a:avLst/>
          </a:prstGeom>
          <a:noFill/>
          <a:ln>
            <a:noFill/>
          </a:ln>
        </p:spPr>
      </p:pic>
      <p:pic>
        <p:nvPicPr>
          <p:cNvPr id="31" name="Shape 31"/>
          <p:cNvPicPr preferRelativeResize="0"/>
          <p:nvPr/>
        </p:nvPicPr>
        <p:blipFill>
          <a:blip r:embed="rId4"/>
          <a:stretch>
            <a:fillRect/>
          </a:stretch>
        </p:blipFill>
        <p:spPr>
          <a:xfrm>
            <a:off y="972342" x="7513543"/>
            <a:ext cy="752812" cx="944656"/>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y="0" x="0"/>
          <a:ext cy="0" cx="0"/>
          <a:chOff y="0" x="0"/>
          <a:chExt cy="0" cx="0"/>
        </a:xfrm>
      </p:grpSpPr>
      <p:pic>
        <p:nvPicPr>
          <p:cNvPr id="82" name="Shape 82"/>
          <p:cNvPicPr preferRelativeResize="0"/>
          <p:nvPr/>
        </p:nvPicPr>
        <p:blipFill>
          <a:blip r:embed="rId3"/>
          <a:stretch>
            <a:fillRect/>
          </a:stretch>
        </p:blipFill>
        <p:spPr>
          <a:xfrm>
            <a:off y="571500" x="0"/>
            <a:ext cy="5715000" cx="91440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y="0" x="0"/>
          <a:ext cy="0" cx="0"/>
          <a:chOff y="0" x="0"/>
          <a:chExt cy="0" cx="0"/>
        </a:xfrm>
      </p:grpSpPr>
      <p:sp>
        <p:nvSpPr>
          <p:cNvPr id="87" name="Shape 87"/>
          <p:cNvSpPr txBox="1"/>
          <p:nvPr>
            <p:ph type="title"/>
          </p:nvPr>
        </p:nvSpPr>
        <p:spPr>
          <a:xfrm>
            <a:off y="274637" x="457200"/>
            <a:ext cy="1522199" cx="8229600"/>
          </a:xfrm>
          <a:prstGeom prst="rect">
            <a:avLst/>
          </a:prstGeom>
        </p:spPr>
        <p:txBody>
          <a:bodyPr bIns="91425" rIns="91425" lIns="91425" tIns="91425" anchor="b" anchorCtr="0">
            <a:noAutofit/>
          </a:bodyPr>
          <a:lstStyle/>
          <a:p>
            <a:pPr>
              <a:buNone/>
            </a:pPr>
            <a:r>
              <a:rPr lang="fr"/>
              <a:t>Formation et assistance</a:t>
            </a:r>
          </a:p>
        </p:txBody>
      </p:sp>
      <p:sp>
        <p:nvSpPr>
          <p:cNvPr id="88" name="Shape 88"/>
          <p:cNvSpPr txBox="1"/>
          <p:nvPr>
            <p:ph idx="1" type="body"/>
          </p:nvPr>
        </p:nvSpPr>
        <p:spPr>
          <a:xfrm>
            <a:off y="1947332" x="457200"/>
            <a:ext cy="4620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fr"/>
              <a:t>Repérez le bouton </a:t>
            </a:r>
            <a:r>
              <a:rPr lang="fr" i="1"/>
              <a:t>Formation et assistance</a:t>
            </a:r>
            <a:r>
              <a:rPr lang="fr"/>
              <a:t> (1) : il vous permettra d'accéder à de l'aide en ligne disponible sur le site de Promethean</a:t>
            </a:r>
          </a:p>
          <a:p>
            <a:pPr lvl="0" indent="-419100" marL="457200">
              <a:buClr>
                <a:schemeClr val="dk2"/>
              </a:buClr>
              <a:buSzPct val="166666"/>
              <a:buFont typeface="Arial"/>
              <a:buChar char="•"/>
            </a:pPr>
            <a:r>
              <a:rPr lang="fr"/>
              <a:t>De l'aide est disponible au sein du logiciel via </a:t>
            </a:r>
            <a:r>
              <a:rPr lang="fr" i="1"/>
              <a:t>Aide</a:t>
            </a:r>
            <a:r>
              <a:rPr lang="fr"/>
              <a:t> qui se trouve dans la partie droite de la barre des menus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y="0" x="0"/>
          <a:ext cy="0" cx="0"/>
          <a:chOff y="0" x="0"/>
          <a:chExt cy="0" cx="0"/>
        </a:xfrm>
      </p:grpSpPr>
      <p:pic>
        <p:nvPicPr>
          <p:cNvPr id="93" name="Shape 93"/>
          <p:cNvPicPr preferRelativeResize="0"/>
          <p:nvPr/>
        </p:nvPicPr>
        <p:blipFill>
          <a:blip r:embed="rId3"/>
          <a:stretch>
            <a:fillRect/>
          </a:stretch>
        </p:blipFill>
        <p:spPr>
          <a:xfrm>
            <a:off y="1657350" x="2019300"/>
            <a:ext cy="3543300" cx="51054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y="0" x="0"/>
          <a:ext cy="0" cx="0"/>
          <a:chOff y="0" x="0"/>
          <a:chExt cy="0" cx="0"/>
        </a:xfrm>
      </p:grpSpPr>
      <p:pic>
        <p:nvPicPr>
          <p:cNvPr id="98" name="Shape 98"/>
          <p:cNvPicPr preferRelativeResize="0"/>
          <p:nvPr/>
        </p:nvPicPr>
        <p:blipFill/>
        <p:spPr>
          <a:xfrm>
            <a:off y="104775" x="133350"/>
            <a:ext cy="6648450" cx="88773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pic>
        <p:nvPicPr>
          <p:cNvPr id="103" name="Shape 103"/>
          <p:cNvPicPr preferRelativeResize="0"/>
          <p:nvPr/>
        </p:nvPicPr>
        <p:blipFill>
          <a:blip r:embed="rId3"/>
          <a:stretch>
            <a:fillRect/>
          </a:stretch>
        </p:blipFill>
        <p:spPr>
          <a:xfrm>
            <a:off y="1990725" x="2290762"/>
            <a:ext cy="2876550" cx="45624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y="0" x="0"/>
          <a:ext cy="0" cx="0"/>
          <a:chOff y="0" x="0"/>
          <a:chExt cy="0" cx="0"/>
        </a:xfrm>
      </p:grpSpPr>
      <p:pic>
        <p:nvPicPr>
          <p:cNvPr id="108" name="Shape 108"/>
          <p:cNvPicPr preferRelativeResize="0"/>
          <p:nvPr/>
        </p:nvPicPr>
        <p:blipFill>
          <a:blip r:embed="rId3"/>
          <a:stretch>
            <a:fillRect/>
          </a:stretch>
        </p:blipFill>
        <p:spPr>
          <a:xfrm>
            <a:off y="104775" x="133350"/>
            <a:ext cy="6648450" cx="88773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y="0" x="0"/>
          <a:ext cy="0" cx="0"/>
          <a:chOff y="0" x="0"/>
          <a:chExt cy="0" cx="0"/>
        </a:xfrm>
      </p:grpSpPr>
      <p:pic>
        <p:nvPicPr>
          <p:cNvPr id="113" name="Shape 113"/>
          <p:cNvPicPr preferRelativeResize="0"/>
          <p:nvPr/>
        </p:nvPicPr>
        <p:blipFill>
          <a:blip r:embed="rId3"/>
          <a:stretch>
            <a:fillRect/>
          </a:stretch>
        </p:blipFill>
        <p:spPr>
          <a:xfrm>
            <a:off y="711832" x="0"/>
            <a:ext cy="5434334" cx="91439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y="0" x="0"/>
          <a:ext cy="0" cx="0"/>
          <a:chOff y="0" x="0"/>
          <a:chExt cy="0" cx="0"/>
        </a:xfrm>
      </p:grpSpPr>
      <p:sp>
        <p:nvSpPr>
          <p:cNvPr id="118" name="Shape 118"/>
          <p:cNvSpPr txBox="1"/>
          <p:nvPr>
            <p:ph type="title"/>
          </p:nvPr>
        </p:nvSpPr>
        <p:spPr>
          <a:xfrm>
            <a:off y="274637" x="457200"/>
            <a:ext cy="1522199" cx="8229600"/>
          </a:xfrm>
          <a:prstGeom prst="rect">
            <a:avLst/>
          </a:prstGeom>
        </p:spPr>
        <p:txBody>
          <a:bodyPr bIns="91425" rIns="91425" lIns="91425" tIns="91425" anchor="b" anchorCtr="0">
            <a:noAutofit/>
          </a:bodyPr>
          <a:lstStyle/>
          <a:p>
            <a:pPr>
              <a:buNone/>
            </a:pPr>
            <a:r>
              <a:rPr lang="fr"/>
              <a:t>Environnement logiciel</a:t>
            </a:r>
          </a:p>
        </p:txBody>
      </p:sp>
      <p:sp>
        <p:nvSpPr>
          <p:cNvPr id="119" name="Shape 119"/>
          <p:cNvSpPr txBox="1"/>
          <p:nvPr>
            <p:ph idx="1" type="body"/>
          </p:nvPr>
        </p:nvSpPr>
        <p:spPr>
          <a:xfrm>
            <a:off y="1947332" x="457200"/>
            <a:ext cy="4620299" cx="8229600"/>
          </a:xfrm>
          <a:prstGeom prst="rect">
            <a:avLst/>
          </a:prstGeom>
        </p:spPr>
        <p:txBody>
          <a:bodyPr bIns="91425" rIns="91425" lIns="91425" tIns="91425" anchor="t" anchorCtr="0">
            <a:noAutofit/>
          </a:bodyPr>
          <a:lstStyle/>
          <a:p>
            <a:pPr rtl="0" lvl="0" indent="-419100" marL="457200">
              <a:buClr>
                <a:schemeClr val="dk2"/>
              </a:buClr>
              <a:buSzPct val="100000"/>
              <a:buFont typeface="Arial"/>
              <a:buAutoNum type="arabicPeriod"/>
            </a:pPr>
            <a:r>
              <a:rPr lang="fr"/>
              <a:t>Barre des menus</a:t>
            </a:r>
          </a:p>
          <a:p>
            <a:pPr rtl="0" lvl="0" indent="-419100" marL="457200">
              <a:buClr>
                <a:schemeClr val="dk2"/>
              </a:buClr>
              <a:buSzPct val="100000"/>
              <a:buFont typeface="Arial"/>
              <a:buAutoNum type="arabicPeriod"/>
            </a:pPr>
            <a:r>
              <a:rPr lang="fr"/>
              <a:t>Palette des outils</a:t>
            </a:r>
          </a:p>
          <a:p>
            <a:pPr rtl="0" lvl="0" indent="-419100" marL="457200">
              <a:buClr>
                <a:schemeClr val="dk2"/>
              </a:buClr>
              <a:buSzPct val="100000"/>
              <a:buFont typeface="Arial"/>
              <a:buAutoNum type="arabicPeriod"/>
            </a:pPr>
            <a:r>
              <a:rPr lang="fr"/>
              <a:t>Fenêtre des navigateurs (on y aperçoit actuellement une vignette de la page active)</a:t>
            </a:r>
          </a:p>
          <a:p>
            <a:pPr rtl="0" lvl="0" indent="-419100" marL="457200">
              <a:buClr>
                <a:schemeClr val="dk2"/>
              </a:buClr>
              <a:buSzPct val="100000"/>
              <a:buFont typeface="Arial"/>
              <a:buAutoNum type="arabicPeriod"/>
            </a:pPr>
            <a:r>
              <a:rPr lang="fr"/>
              <a:t>Corbeille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pic>
        <p:nvPicPr>
          <p:cNvPr id="124" name="Shape 124"/>
          <p:cNvPicPr preferRelativeResize="0"/>
          <p:nvPr/>
        </p:nvPicPr>
        <p:blipFill>
          <a:blip r:embed="rId3"/>
          <a:stretch>
            <a:fillRect/>
          </a:stretch>
        </p:blipFill>
        <p:spPr>
          <a:xfrm>
            <a:off y="607316" x="0"/>
            <a:ext cy="5643367" cx="9143999"/>
          </a:xfrm>
          <a:prstGeom prst="rect">
            <a:avLst/>
          </a:prstGeom>
          <a:noFill/>
          <a:ln>
            <a:noFill/>
          </a:ln>
        </p:spPr>
      </p:pic>
      <p:sp>
        <p:nvSpPr>
          <p:cNvPr id="125" name="Shape 125"/>
          <p:cNvSpPr/>
          <p:nvPr/>
        </p:nvSpPr>
        <p:spPr>
          <a:xfrm>
            <a:off y="810575" x="81975"/>
            <a:ext cy="163800" cx="89708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p:txBody>
      </p:sp>
      <p:sp>
        <p:nvSpPr>
          <p:cNvPr id="126" name="Shape 126"/>
          <p:cNvSpPr/>
          <p:nvPr/>
        </p:nvSpPr>
        <p:spPr>
          <a:xfrm>
            <a:off y="1129350" x="81975"/>
            <a:ext cy="154800" cx="18669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p:txBody>
      </p:sp>
      <p:sp>
        <p:nvSpPr>
          <p:cNvPr id="127" name="Shape 127"/>
          <p:cNvSpPr/>
          <p:nvPr/>
        </p:nvSpPr>
        <p:spPr>
          <a:xfrm>
            <a:off y="683075" x="4358025"/>
            <a:ext cy="418799" cx="418799"/>
          </a:xfrm>
          <a:prstGeom prst="ellipse">
            <a:avLst/>
          </a:prstGeom>
          <a:solidFill>
            <a:srgbClr val="FF0000"/>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buNone/>
            </a:pPr>
            <a:r>
              <a:rPr b="1" sz="1800" lang="fr">
                <a:solidFill>
                  <a:srgbClr val="FFFFFF"/>
                </a:solidFill>
              </a:rPr>
              <a:t>1</a:t>
            </a:r>
          </a:p>
        </p:txBody>
      </p:sp>
      <p:sp>
        <p:nvSpPr>
          <p:cNvPr id="128" name="Shape 128"/>
          <p:cNvSpPr/>
          <p:nvPr/>
        </p:nvSpPr>
        <p:spPr>
          <a:xfrm>
            <a:off y="997350" x="1766725"/>
            <a:ext cy="418799" cx="418799"/>
          </a:xfrm>
          <a:prstGeom prst="ellipse">
            <a:avLst/>
          </a:prstGeom>
          <a:solidFill>
            <a:srgbClr val="FF0000"/>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rtl="0" lvl="0">
              <a:buNone/>
            </a:pPr>
            <a:r>
              <a:rPr b="1" sz="1800" lang="fr">
                <a:solidFill>
                  <a:srgbClr val="FFFFFF"/>
                </a:solidFill>
              </a:rPr>
              <a:t>3</a:t>
            </a:r>
          </a:p>
        </p:txBody>
      </p:sp>
      <p:sp>
        <p:nvSpPr>
          <p:cNvPr id="129" name="Shape 129"/>
          <p:cNvSpPr/>
          <p:nvPr/>
        </p:nvSpPr>
        <p:spPr>
          <a:xfrm>
            <a:off y="997350" x="8057625"/>
            <a:ext cy="418799" cx="418799"/>
          </a:xfrm>
          <a:prstGeom prst="ellipse">
            <a:avLst/>
          </a:prstGeom>
          <a:solidFill>
            <a:srgbClr val="FF0000"/>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rtl="0" lvl="0">
              <a:buNone/>
            </a:pPr>
            <a:r>
              <a:rPr b="1" sz="1800" lang="fr">
                <a:solidFill>
                  <a:srgbClr val="FFFFFF"/>
                </a:solidFill>
              </a:rPr>
              <a:t>2</a:t>
            </a:r>
          </a:p>
        </p:txBody>
      </p:sp>
      <p:sp>
        <p:nvSpPr>
          <p:cNvPr id="130" name="Shape 130"/>
          <p:cNvSpPr/>
          <p:nvPr/>
        </p:nvSpPr>
        <p:spPr>
          <a:xfrm>
            <a:off y="5604183" x="8057625"/>
            <a:ext cy="418799" cx="418799"/>
          </a:xfrm>
          <a:prstGeom prst="ellipse">
            <a:avLst/>
          </a:prstGeom>
          <a:solidFill>
            <a:srgbClr val="FF0000"/>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rtl="0" lvl="0">
              <a:buNone/>
            </a:pPr>
            <a:r>
              <a:rPr b="1" sz="1800" lang="fr">
                <a:solidFill>
                  <a:srgbClr val="FFFFFF"/>
                </a:solidFill>
              </a:rPr>
              <a:t>4</a:t>
            </a:r>
          </a:p>
        </p:txBody>
      </p:sp>
      <p:cxnSp>
        <p:nvCxnSpPr>
          <p:cNvPr id="131" name="Shape 131"/>
          <p:cNvCxnSpPr/>
          <p:nvPr/>
        </p:nvCxnSpPr>
        <p:spPr>
          <a:xfrm>
            <a:off y="2031000" x="1712225"/>
            <a:ext cy="1502699" cx="3706799"/>
          </a:xfrm>
          <a:prstGeom prst="straightConnector1">
            <a:avLst/>
          </a:prstGeom>
          <a:noFill/>
          <a:ln w="19050" cap="flat">
            <a:solidFill>
              <a:srgbClr val="FF0000"/>
            </a:solidFill>
            <a:prstDash val="solid"/>
            <a:round/>
            <a:headEnd w="lg" len="lg" type="none"/>
            <a:tailEnd w="lg" len="lg" type="triangle"/>
          </a:ln>
        </p:spPr>
      </p:cxn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y="0" x="0"/>
          <a:ext cy="0" cx="0"/>
          <a:chOff y="0" x="0"/>
          <a:chExt cy="0" cx="0"/>
        </a:xfrm>
      </p:grpSpPr>
      <p:pic>
        <p:nvPicPr>
          <p:cNvPr id="136" name="Shape 136"/>
          <p:cNvPicPr preferRelativeResize="0"/>
          <p:nvPr/>
        </p:nvPicPr>
        <p:blipFill>
          <a:blip r:embed="rId3"/>
          <a:stretch>
            <a:fillRect/>
          </a:stretch>
        </p:blipFill>
        <p:spPr>
          <a:xfrm>
            <a:off y="258837" x="2213189"/>
            <a:ext cy="6340325" cx="4717621"/>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y="0" x="0"/>
          <a:ext cy="0" cx="0"/>
          <a:chOff y="0" x="0"/>
          <a:chExt cy="0" cx="0"/>
        </a:xfrm>
      </p:grpSpPr>
      <p:sp>
        <p:nvSpPr>
          <p:cNvPr id="36" name="Shape 36"/>
          <p:cNvSpPr txBox="1"/>
          <p:nvPr>
            <p:ph type="title"/>
          </p:nvPr>
        </p:nvSpPr>
        <p:spPr>
          <a:xfrm>
            <a:off y="274637" x="457200"/>
            <a:ext cy="1522199" cx="8229600"/>
          </a:xfrm>
          <a:prstGeom prst="rect">
            <a:avLst/>
          </a:prstGeom>
        </p:spPr>
        <p:txBody>
          <a:bodyPr bIns="91425" rIns="91425" lIns="91425" tIns="91425" anchor="b" anchorCtr="0">
            <a:noAutofit/>
          </a:bodyPr>
          <a:lstStyle/>
          <a:p>
            <a:pPr>
              <a:buNone/>
            </a:pPr>
            <a:r>
              <a:rPr lang="fr"/>
              <a:t>Préalables requis</a:t>
            </a:r>
          </a:p>
        </p:txBody>
      </p:sp>
      <p:sp>
        <p:nvSpPr>
          <p:cNvPr id="37" name="Shape 37"/>
          <p:cNvSpPr txBox="1"/>
          <p:nvPr>
            <p:ph idx="1" type="body"/>
          </p:nvPr>
        </p:nvSpPr>
        <p:spPr>
          <a:xfrm>
            <a:off y="1947332" x="457200"/>
            <a:ext cy="4620299" cx="8229600"/>
          </a:xfrm>
          <a:prstGeom prst="rect">
            <a:avLst/>
          </a:prstGeom>
        </p:spPr>
        <p:txBody>
          <a:bodyPr bIns="91425" rIns="91425" lIns="91425" tIns="91425" anchor="t" anchorCtr="0">
            <a:noAutofit/>
          </a:bodyPr>
          <a:lstStyle/>
          <a:p>
            <a:pPr rtl="0" lvl="0">
              <a:buNone/>
            </a:pPr>
            <a:r>
              <a:rPr lang="fr"/>
              <a:t>Je sais :</a:t>
            </a:r>
          </a:p>
          <a:p>
            <a:r>
              <a:t/>
            </a:r>
          </a:p>
          <a:p>
            <a:pPr rtl="0" lvl="0" indent="-381000" marL="457200">
              <a:buClr>
                <a:schemeClr val="dk2"/>
              </a:buClr>
              <a:buSzPct val="166666"/>
              <a:buFont typeface="Arial"/>
              <a:buChar char="•"/>
            </a:pPr>
            <a:r>
              <a:rPr sz="2400" lang="fr"/>
              <a:t>utiliser un ordinateur et ses périphériques dont la souris, l'imprimante et le projecteur</a:t>
            </a:r>
          </a:p>
          <a:p>
            <a:pPr rtl="0" lvl="0" indent="-381000" marL="457200">
              <a:buClr>
                <a:schemeClr val="dk2"/>
              </a:buClr>
              <a:buSzPct val="166666"/>
              <a:buFont typeface="Arial"/>
              <a:buChar char="•"/>
            </a:pPr>
            <a:r>
              <a:rPr sz="2400" lang="fr"/>
              <a:t>naviguer dans les répertoires, créer des dossiers et les renommer, déplacer des fichiers, les copier ou les supprimer</a:t>
            </a:r>
          </a:p>
          <a:p>
            <a:pPr lvl="0" indent="-381000" marL="457200">
              <a:buClr>
                <a:schemeClr val="dk2"/>
              </a:buClr>
              <a:buSzPct val="166666"/>
              <a:buFont typeface="Arial"/>
              <a:buChar char="•"/>
            </a:pPr>
            <a:r>
              <a:rPr sz="2400" lang="fr"/>
              <a:t>comment me servir des outils d'une suite bureautique pour créer des documents, naviguer dans Internet pour accéder au portail ou utiliser le courriel pour envoyer des pièces jointes ou en récupérer</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y="0" x="0"/>
          <a:ext cy="0" cx="0"/>
          <a:chOff y="0" x="0"/>
          <a:chExt cy="0" cx="0"/>
        </a:xfrm>
      </p:grpSpPr>
      <p:pic>
        <p:nvPicPr>
          <p:cNvPr id="141" name="Shape 141"/>
          <p:cNvPicPr preferRelativeResize="0"/>
          <p:nvPr/>
        </p:nvPicPr>
        <p:blipFill>
          <a:blip r:embed="rId3"/>
          <a:stretch>
            <a:fillRect/>
          </a:stretch>
        </p:blipFill>
        <p:spPr>
          <a:xfrm>
            <a:off y="197233" x="2193492"/>
            <a:ext cy="6463532" cx="4757014"/>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y="0" x="0"/>
          <a:ext cy="0" cx="0"/>
          <a:chOff y="0" x="0"/>
          <a:chExt cy="0" cx="0"/>
        </a:xfrm>
      </p:grpSpPr>
      <p:sp>
        <p:nvSpPr>
          <p:cNvPr id="146" name="Shape 146"/>
          <p:cNvSpPr txBox="1"/>
          <p:nvPr>
            <p:ph type="title"/>
          </p:nvPr>
        </p:nvSpPr>
        <p:spPr>
          <a:xfrm>
            <a:off y="274637" x="457200"/>
            <a:ext cy="1522199" cx="8229600"/>
          </a:xfrm>
          <a:prstGeom prst="rect">
            <a:avLst/>
          </a:prstGeom>
        </p:spPr>
        <p:txBody>
          <a:bodyPr bIns="91425" rIns="91425" lIns="91425" tIns="91425" anchor="b" anchorCtr="0">
            <a:noAutofit/>
          </a:bodyPr>
          <a:lstStyle/>
          <a:p>
            <a:pPr>
              <a:buNone/>
            </a:pPr>
            <a:r>
              <a:rPr lang="fr"/>
              <a:t>Exploration et exercices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y="0" x="0"/>
          <a:ext cy="0" cx="0"/>
          <a:chOff y="0" x="0"/>
          <a:chExt cy="0" cx="0"/>
        </a:xfrm>
      </p:grpSpPr>
      <p:sp>
        <p:nvSpPr>
          <p:cNvPr id="151" name="Shape 151"/>
          <p:cNvSpPr txBox="1"/>
          <p:nvPr>
            <p:ph type="title"/>
          </p:nvPr>
        </p:nvSpPr>
        <p:spPr>
          <a:xfrm>
            <a:off y="274637" x="457200"/>
            <a:ext cy="1522199" cx="8229600"/>
          </a:xfrm>
          <a:prstGeom prst="rect">
            <a:avLst/>
          </a:prstGeom>
        </p:spPr>
        <p:txBody>
          <a:bodyPr bIns="91425" rIns="91425" lIns="91425" tIns="91425" anchor="b" anchorCtr="0">
            <a:noAutofit/>
          </a:bodyPr>
          <a:lstStyle/>
          <a:p>
            <a:pPr>
              <a:buNone/>
            </a:pPr>
            <a:r>
              <a:rPr lang="fr"/>
              <a:t>Remerciements</a:t>
            </a:r>
          </a:p>
        </p:txBody>
      </p:sp>
      <p:sp>
        <p:nvSpPr>
          <p:cNvPr id="152" name="Shape 152"/>
          <p:cNvSpPr txBox="1"/>
          <p:nvPr>
            <p:ph idx="1" type="body"/>
          </p:nvPr>
        </p:nvSpPr>
        <p:spPr>
          <a:xfrm>
            <a:off y="1947332" x="457200"/>
            <a:ext cy="4620299" cx="8229600"/>
          </a:xfrm>
          <a:prstGeom prst="rect">
            <a:avLst/>
          </a:prstGeom>
        </p:spPr>
        <p:txBody>
          <a:bodyPr bIns="91425" rIns="91425" lIns="91425" tIns="91425" anchor="t" anchorCtr="0">
            <a:noAutofit/>
          </a:bodyPr>
          <a:lstStyle/>
          <a:p>
            <a:pPr rtl="0" lvl="0">
              <a:buNone/>
            </a:pPr>
            <a:r>
              <a:rPr sz="2400" lang="fr"/>
              <a:t>Merci aux collaborateurs et aux personnes qui permis d'enrichir ce document largement inspiré du travail de Annie Marois, conseillère pédagogique à la Commission scolaire des Découvreurs.</a:t>
            </a:r>
          </a:p>
          <a:p>
            <a:r>
              <a:t/>
            </a:r>
          </a:p>
          <a:p>
            <a:pPr rtl="0" lvl="0">
              <a:buNone/>
            </a:pPr>
            <a:r>
              <a:rPr sz="2400" lang="fr"/>
              <a:t>Ma reconnaissance particulière à :</a:t>
            </a:r>
          </a:p>
          <a:p>
            <a:r>
              <a:t/>
            </a:r>
          </a:p>
          <a:p>
            <a:pPr rtl="0" lvl="0" indent="-381000" marL="457200">
              <a:buClr>
                <a:schemeClr val="dk2"/>
              </a:buClr>
              <a:buSzPct val="166666"/>
              <a:buFont typeface="Arial"/>
              <a:buChar char="•"/>
            </a:pPr>
            <a:r>
              <a:rPr sz="2400" lang="fr"/>
              <a:t>Julie Beaupré, Commission scolaire des Affluents</a:t>
            </a:r>
          </a:p>
          <a:p>
            <a:pPr rtl="0" lvl="0" indent="-381000" marL="457200">
              <a:buClr>
                <a:schemeClr val="dk2"/>
              </a:buClr>
              <a:buSzPct val="166666"/>
              <a:buFont typeface="Arial"/>
              <a:buChar char="•"/>
            </a:pPr>
            <a:r>
              <a:rPr sz="2400" lang="fr"/>
              <a:t>Jean Nadeau, Commission scolaire des Premières-Seigneuries</a:t>
            </a:r>
          </a:p>
          <a:p>
            <a:pPr rtl="0" lvl="0" indent="-381000" marL="457200">
              <a:buClr>
                <a:schemeClr val="dk2"/>
              </a:buClr>
              <a:buSzPct val="166666"/>
              <a:buFont typeface="Arial"/>
              <a:buChar char="•"/>
            </a:pPr>
            <a:r>
              <a:rPr sz="2400" lang="fr"/>
              <a:t>Alain Stockless, Commission scolaire des Affluents</a:t>
            </a:r>
          </a:p>
          <a:p>
            <a:pPr rtl="0" lvl="0" indent="-381000" marL="457200">
              <a:buClr>
                <a:schemeClr val="dk2"/>
              </a:buClr>
              <a:buSzPct val="166666"/>
              <a:buFont typeface="Arial"/>
              <a:buChar char="•"/>
            </a:pPr>
            <a:r>
              <a:rPr sz="2400" lang="fr"/>
              <a:t>Patrick Touchette, Commission scolaire de la Capitale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y="0" x="0"/>
          <a:ext cy="0" cx="0"/>
          <a:chOff y="0" x="0"/>
          <a:chExt cy="0" cx="0"/>
        </a:xfrm>
      </p:grpSpPr>
      <p:sp>
        <p:nvSpPr>
          <p:cNvPr id="157" name="Shape 157"/>
          <p:cNvSpPr txBox="1"/>
          <p:nvPr>
            <p:ph idx="1" type="body"/>
          </p:nvPr>
        </p:nvSpPr>
        <p:spPr>
          <a:xfrm>
            <a:off y="5875078" x="457200"/>
            <a:ext cy="692700" cx="8229600"/>
          </a:xfrm>
          <a:prstGeom prst="rect">
            <a:avLst/>
          </a:prstGeom>
        </p:spPr>
        <p:txBody>
          <a:bodyPr bIns="91425" rIns="91425" lIns="91425" tIns="91425" anchor="ctr" anchorCtr="0">
            <a:noAutofit/>
          </a:bodyPr>
          <a:lstStyle/>
          <a:p>
            <a:pPr>
              <a:buNone/>
            </a:pPr>
            <a:r>
              <a:rPr lang="fr"/>
              <a:t>Préparé par Patrice Prud'homme, janvier 2013</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y="0" x="0"/>
          <a:ext cy="0" cx="0"/>
          <a:chOff y="0" x="0"/>
          <a:chExt cy="0" cx="0"/>
        </a:xfrm>
      </p:grpSpPr>
      <p:sp>
        <p:nvSpPr>
          <p:cNvPr id="42" name="Shape 42"/>
          <p:cNvSpPr txBox="1"/>
          <p:nvPr>
            <p:ph type="title"/>
          </p:nvPr>
        </p:nvSpPr>
        <p:spPr>
          <a:xfrm>
            <a:off y="274637" x="457200"/>
            <a:ext cy="1522199" cx="8229600"/>
          </a:xfrm>
          <a:prstGeom prst="rect">
            <a:avLst/>
          </a:prstGeom>
        </p:spPr>
        <p:txBody>
          <a:bodyPr bIns="91425" rIns="91425" lIns="91425" tIns="91425" anchor="b" anchorCtr="0">
            <a:noAutofit/>
          </a:bodyPr>
          <a:lstStyle/>
          <a:p>
            <a:pPr>
              <a:buNone/>
            </a:pPr>
            <a:r>
              <a:rPr lang="fr"/>
              <a:t>Initiation à ActivInspire</a:t>
            </a:r>
          </a:p>
        </p:txBody>
      </p:sp>
      <p:sp>
        <p:nvSpPr>
          <p:cNvPr id="43" name="Shape 43"/>
          <p:cNvSpPr txBox="1"/>
          <p:nvPr>
            <p:ph idx="1" type="body"/>
          </p:nvPr>
        </p:nvSpPr>
        <p:spPr>
          <a:xfrm>
            <a:off y="1947332" x="457200"/>
            <a:ext cy="4620299" cx="8229600"/>
          </a:xfrm>
          <a:prstGeom prst="rect">
            <a:avLst/>
          </a:prstGeom>
        </p:spPr>
        <p:txBody>
          <a:bodyPr bIns="91425" rIns="91425" lIns="91425" tIns="91425" anchor="t" anchorCtr="0">
            <a:noAutofit/>
          </a:bodyPr>
          <a:lstStyle/>
          <a:p>
            <a:pPr rtl="0" lvl="0">
              <a:buNone/>
            </a:pPr>
            <a:r>
              <a:rPr lang="fr"/>
              <a:t>J'utilise le logiciel pour enseigner...</a:t>
            </a:r>
          </a:p>
          <a:p>
            <a:r>
              <a:t/>
            </a:r>
          </a:p>
          <a:p>
            <a:pPr rtl="0" lvl="0" indent="-381000" marL="457200">
              <a:buClr>
                <a:schemeClr val="dk2"/>
              </a:buClr>
              <a:buSzPct val="166666"/>
              <a:buFont typeface="Arial"/>
              <a:buChar char="•"/>
            </a:pPr>
            <a:r>
              <a:rPr sz="2400" lang="fr"/>
              <a:t>en annotant le bureau</a:t>
            </a:r>
          </a:p>
          <a:p>
            <a:pPr rtl="0" lvl="0" indent="-381000" marL="457200">
              <a:buClr>
                <a:schemeClr val="dk2"/>
              </a:buClr>
              <a:buSzPct val="166666"/>
              <a:buFont typeface="Arial"/>
              <a:buChar char="•"/>
            </a:pPr>
            <a:r>
              <a:rPr sz="2400" lang="fr"/>
              <a:t>en créant de nouveaux </a:t>
            </a:r>
            <a:r>
              <a:rPr sz="2400" lang="fr" i="1"/>
              <a:t>paperboards</a:t>
            </a:r>
            <a:r>
              <a:rPr sz="2400" lang="fr"/>
              <a:t> avec les outils de base les plus fréquents et en les sauvegardant</a:t>
            </a:r>
          </a:p>
          <a:p>
            <a:pPr lvl="0" indent="-381000" marL="457200">
              <a:buClr>
                <a:schemeClr val="dk2"/>
              </a:buClr>
              <a:buSzPct val="166666"/>
              <a:buFont typeface="Arial"/>
              <a:buChar char="•"/>
            </a:pPr>
            <a:r>
              <a:rPr sz="2400" lang="fr"/>
              <a:t>en ouvrant des </a:t>
            </a:r>
            <a:r>
              <a:rPr sz="2400" lang="fr" i="1"/>
              <a:t>paperboards</a:t>
            </a:r>
            <a:r>
              <a:rPr sz="2400" lang="fr"/>
              <a:t> existants que je suis capable de récupérer et de modifier</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y="0" x="0"/>
          <a:ext cy="0" cx="0"/>
          <a:chOff y="0" x="0"/>
          <a:chExt cy="0" cx="0"/>
        </a:xfrm>
      </p:grpSpPr>
      <p:sp>
        <p:nvSpPr>
          <p:cNvPr id="48" name="Shape 48"/>
          <p:cNvSpPr txBox="1"/>
          <p:nvPr>
            <p:ph type="title"/>
          </p:nvPr>
        </p:nvSpPr>
        <p:spPr>
          <a:xfrm>
            <a:off y="274637" x="457200"/>
            <a:ext cy="1522199" cx="8229600"/>
          </a:xfrm>
          <a:prstGeom prst="rect">
            <a:avLst/>
          </a:prstGeom>
        </p:spPr>
        <p:txBody>
          <a:bodyPr bIns="91425" rIns="91425" lIns="91425" tIns="91425" anchor="b" anchorCtr="0">
            <a:noAutofit/>
          </a:bodyPr>
          <a:lstStyle/>
          <a:p>
            <a:pPr>
              <a:buNone/>
            </a:pPr>
            <a:r>
              <a:rPr lang="fr"/>
              <a:t>Qu'est-ce que ActivInspire</a:t>
            </a:r>
          </a:p>
        </p:txBody>
      </p:sp>
      <p:sp>
        <p:nvSpPr>
          <p:cNvPr id="49" name="Shape 49"/>
          <p:cNvSpPr txBox="1"/>
          <p:nvPr>
            <p:ph idx="1" type="body"/>
          </p:nvPr>
        </p:nvSpPr>
        <p:spPr>
          <a:xfrm>
            <a:off y="1947332" x="457200"/>
            <a:ext cy="4620299" cx="8229600"/>
          </a:xfrm>
          <a:prstGeom prst="rect">
            <a:avLst/>
          </a:prstGeom>
        </p:spPr>
        <p:txBody>
          <a:bodyPr bIns="91425" rIns="91425" lIns="91425" tIns="91425" anchor="t" anchorCtr="0">
            <a:noAutofit/>
          </a:bodyPr>
          <a:lstStyle/>
          <a:p>
            <a:pPr rtl="0" lvl="0" indent="-419100" marL="457200">
              <a:lnSpc>
                <a:spcPct val="115000"/>
              </a:lnSpc>
              <a:spcBef>
                <a:spcPts val="0"/>
              </a:spcBef>
              <a:buClr>
                <a:schemeClr val="dk2"/>
              </a:buClr>
              <a:buSzPct val="166666"/>
              <a:buFont typeface="Arial"/>
              <a:buChar char="•"/>
            </a:pPr>
            <a:r>
              <a:rPr lang="fr"/>
              <a:t>ActivInspire est un logiciel commercial de la société Promethean conçu pour être utilisé conjointement avec des ordinateurs et des tableaux blancs interactifs ou d'autres dispositifs d'affichage</a:t>
            </a:r>
          </a:p>
          <a:p>
            <a:pPr lvl="0" indent="-419100" marL="457200">
              <a:buClr>
                <a:schemeClr val="dk2"/>
              </a:buClr>
              <a:buSzPct val="166666"/>
              <a:buFont typeface="Arial"/>
              <a:buChar char="•"/>
            </a:pPr>
            <a:r>
              <a:rPr lang="fr"/>
              <a:t>Son utilisation est permise dans des conditions particulières que l'on retrouve dans la licence fournie avec le logiciel</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y="0" x="0"/>
          <a:ext cy="0" cx="0"/>
          <a:chOff y="0" x="0"/>
          <a:chExt cy="0" cx="0"/>
        </a:xfrm>
      </p:grpSpPr>
      <p:sp>
        <p:nvSpPr>
          <p:cNvPr id="54" name="Shape 54"/>
          <p:cNvSpPr txBox="1"/>
          <p:nvPr>
            <p:ph type="title"/>
          </p:nvPr>
        </p:nvSpPr>
        <p:spPr>
          <a:xfrm>
            <a:off y="274637" x="457200"/>
            <a:ext cy="1522199" cx="8229600"/>
          </a:xfrm>
          <a:prstGeom prst="rect">
            <a:avLst/>
          </a:prstGeom>
        </p:spPr>
        <p:txBody>
          <a:bodyPr bIns="91425" rIns="91425" lIns="91425" tIns="91425" anchor="b" anchorCtr="0">
            <a:noAutofit/>
          </a:bodyPr>
          <a:lstStyle/>
          <a:p>
            <a:pPr>
              <a:buNone/>
            </a:pPr>
            <a:r>
              <a:rPr lang="fr"/>
              <a:t>Qu'est-ce que je peux faire</a:t>
            </a:r>
          </a:p>
        </p:txBody>
      </p:sp>
      <p:sp>
        <p:nvSpPr>
          <p:cNvPr id="55" name="Shape 55"/>
          <p:cNvSpPr txBox="1"/>
          <p:nvPr>
            <p:ph idx="1" type="body"/>
          </p:nvPr>
        </p:nvSpPr>
        <p:spPr>
          <a:xfrm>
            <a:off y="1947332" x="457200"/>
            <a:ext cy="4620299" cx="8229600"/>
          </a:xfrm>
          <a:prstGeom prst="rect">
            <a:avLst/>
          </a:prstGeom>
        </p:spPr>
        <p:txBody>
          <a:bodyPr bIns="91425" rIns="91425" lIns="91425" tIns="91425" anchor="t" anchorCtr="0">
            <a:noAutofit/>
          </a:bodyPr>
          <a:lstStyle/>
          <a:p>
            <a:pPr rtl="0" lvl="0" indent="-342900" marL="457200">
              <a:buClr>
                <a:schemeClr val="dk2"/>
              </a:buClr>
              <a:buSzPct val="166666"/>
              <a:buFont typeface="Arial"/>
              <a:buChar char="•"/>
            </a:pPr>
            <a:r>
              <a:rPr sz="1800" lang="fr"/>
              <a:t>Utiliser le projecteur comme écran de l'ordinateur et le stylet comme une </a:t>
            </a:r>
            <a:r>
              <a:rPr b="1" sz="1800" lang="fr"/>
              <a:t>souris</a:t>
            </a:r>
            <a:r>
              <a:rPr sz="1800" lang="fr"/>
              <a:t> : je peux alors exploiter l'ordinateur comme j'en ai l'habitude...</a:t>
            </a:r>
          </a:p>
          <a:p>
            <a:pPr rtl="0" lvl="0" indent="-342900" marL="457200">
              <a:buClr>
                <a:schemeClr val="dk2"/>
              </a:buClr>
              <a:buSzPct val="166666"/>
              <a:buFont typeface="Arial"/>
              <a:buChar char="•"/>
            </a:pPr>
            <a:r>
              <a:rPr sz="1800" lang="fr"/>
              <a:t>Exploiter le logiciel ActivInpire en mode d'</a:t>
            </a:r>
            <a:r>
              <a:rPr b="1" sz="1800" lang="fr"/>
              <a:t>annotation du bureau</a:t>
            </a:r>
            <a:r>
              <a:rPr sz="1800" lang="fr"/>
              <a:t> : je peux utiliser l'ordinateur comme j'en ai l'habitude mais je dispose d'outils supplémentaires ; c'est comme si on déposait une acétate transparente par dessus mon écran...</a:t>
            </a:r>
          </a:p>
          <a:p>
            <a:pPr rtl="0" lvl="0" indent="-342900" marL="457200">
              <a:buClr>
                <a:srgbClr val="191919"/>
              </a:buClr>
              <a:buSzPct val="166666"/>
              <a:buFont typeface="Arial"/>
              <a:buChar char="•"/>
            </a:pPr>
            <a:r>
              <a:rPr sz="1800" lang="fr"/>
              <a:t>Exploiter le logiciel ActivInspire comme un </a:t>
            </a:r>
            <a:r>
              <a:rPr b="1" sz="1800" lang="fr"/>
              <a:t>tableau blanc</a:t>
            </a:r>
            <a:r>
              <a:rPr sz="1800" lang="fr"/>
              <a:t> électronique (paperboard) ; je dispose d'outils supplémentaires pour créer des documents de présentation</a:t>
            </a:r>
          </a:p>
          <a:p>
            <a:pPr rtl="0" lvl="0" indent="-342900" marL="457200">
              <a:buClr>
                <a:srgbClr val="191919"/>
              </a:buClr>
              <a:buSzPct val="166666"/>
              <a:buFont typeface="Arial"/>
              <a:buChar char="•"/>
            </a:pPr>
            <a:r>
              <a:rPr sz="1800" lang="fr"/>
              <a:t>Il est possible d'utiliser un système de réponse pour les apprenants en utilisant les unités ActiVote et ActivExpression (vendues séparément)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y="0" x="0"/>
          <a:ext cy="0" cx="0"/>
          <a:chOff y="0" x="0"/>
          <a:chExt cy="0" cx="0"/>
        </a:xfrm>
      </p:grpSpPr>
      <p:sp>
        <p:nvSpPr>
          <p:cNvPr id="60" name="Shape 60"/>
          <p:cNvSpPr txBox="1"/>
          <p:nvPr>
            <p:ph type="title"/>
          </p:nvPr>
        </p:nvSpPr>
        <p:spPr>
          <a:xfrm>
            <a:off y="274637" x="457200"/>
            <a:ext cy="1522199" cx="8229600"/>
          </a:xfrm>
          <a:prstGeom prst="rect">
            <a:avLst/>
          </a:prstGeom>
        </p:spPr>
        <p:txBody>
          <a:bodyPr bIns="91425" rIns="91425" lIns="91425" tIns="91425" anchor="b" anchorCtr="0">
            <a:noAutofit/>
          </a:bodyPr>
          <a:lstStyle/>
          <a:p>
            <a:pPr>
              <a:buNone/>
            </a:pPr>
            <a:r>
              <a:rPr lang="fr"/>
              <a:t>Démarrer ActivInspire</a:t>
            </a:r>
          </a:p>
        </p:txBody>
      </p:sp>
      <p:sp>
        <p:nvSpPr>
          <p:cNvPr id="61" name="Shape 61"/>
          <p:cNvSpPr txBox="1"/>
          <p:nvPr>
            <p:ph idx="1" type="body"/>
          </p:nvPr>
        </p:nvSpPr>
        <p:spPr>
          <a:xfrm>
            <a:off y="1947332" x="457200"/>
            <a:ext cy="4620299" cx="8229600"/>
          </a:xfrm>
          <a:prstGeom prst="rect">
            <a:avLst/>
          </a:prstGeom>
        </p:spPr>
        <p:txBody>
          <a:bodyPr bIns="91425" rIns="91425" lIns="91425" tIns="91425" anchor="t" anchorCtr="0">
            <a:noAutofit/>
          </a:bodyPr>
          <a:lstStyle/>
          <a:p>
            <a:pPr rtl="0" lvl="0" indent="-419100" marL="457200">
              <a:buClr>
                <a:schemeClr val="dk2"/>
              </a:buClr>
              <a:buSzPct val="100000"/>
              <a:buFont typeface="Arial"/>
              <a:buAutoNum type="arabicPeriod"/>
            </a:pPr>
            <a:r>
              <a:rPr lang="fr"/>
              <a:t>Cliquez sur le bouton </a:t>
            </a:r>
            <a:r>
              <a:rPr lang="fr" i="1"/>
              <a:t>Démarrer</a:t>
            </a:r>
            <a:r>
              <a:rPr lang="fr"/>
              <a:t> de la barre d'état de MS Windows</a:t>
            </a:r>
          </a:p>
          <a:p>
            <a:pPr rtl="0" lvl="0" indent="-419100" marL="457200">
              <a:buClr>
                <a:schemeClr val="dk2"/>
              </a:buClr>
              <a:buSzPct val="100000"/>
              <a:buFont typeface="Arial"/>
              <a:buAutoNum type="arabicPeriod"/>
            </a:pPr>
            <a:r>
              <a:rPr lang="fr"/>
              <a:t>Cliquez sur </a:t>
            </a:r>
            <a:r>
              <a:rPr lang="fr" i="1"/>
              <a:t>Tous les programmes</a:t>
            </a:r>
          </a:p>
          <a:p>
            <a:pPr rtl="0" lvl="0" indent="-419100" marL="457200">
              <a:buClr>
                <a:schemeClr val="dk2"/>
              </a:buClr>
              <a:buSzPct val="100000"/>
              <a:buFont typeface="Arial"/>
              <a:buAutoNum type="arabicPeriod"/>
            </a:pPr>
            <a:r>
              <a:rPr lang="fr"/>
              <a:t>Faites défiler la liste jusqu'à ce qu'apparaisse le dossier </a:t>
            </a:r>
            <a:r>
              <a:rPr lang="fr" i="1"/>
              <a:t>ActivInspire</a:t>
            </a:r>
            <a:r>
              <a:rPr lang="fr"/>
              <a:t> et cliquez dessus pour en faire apparaître le contenu</a:t>
            </a:r>
          </a:p>
          <a:p>
            <a:pPr lvl="0" indent="-419100" marL="457200">
              <a:buClr>
                <a:schemeClr val="dk2"/>
              </a:buClr>
              <a:buSzPct val="100000"/>
              <a:buFont typeface="Arial"/>
              <a:buAutoNum type="arabicPeriod"/>
            </a:pPr>
            <a:r>
              <a:rPr lang="fr"/>
              <a:t>Cliquez sur </a:t>
            </a:r>
            <a:r>
              <a:rPr lang="fr" i="1"/>
              <a:t>ActivInspire</a:t>
            </a:r>
            <a:r>
              <a:rPr lang="fr"/>
              <a:t> pour lancer le programme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y="0" x="0"/>
          <a:ext cy="0" cx="0"/>
          <a:chOff y="0" x="0"/>
          <a:chExt cy="0" cx="0"/>
        </a:xfrm>
      </p:grpSpPr>
      <p:pic>
        <p:nvPicPr>
          <p:cNvPr id="66" name="Shape 66"/>
          <p:cNvPicPr preferRelativeResize="0"/>
          <p:nvPr/>
        </p:nvPicPr>
        <p:blipFill>
          <a:blip r:embed="rId3"/>
          <a:stretch>
            <a:fillRect/>
          </a:stretch>
        </p:blipFill>
        <p:spPr>
          <a:xfrm>
            <a:off y="1034537" x="2205037"/>
            <a:ext cy="4962525" cx="47339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pic>
        <p:nvPicPr>
          <p:cNvPr id="71" name="Shape 71"/>
          <p:cNvPicPr preferRelativeResize="0"/>
          <p:nvPr/>
        </p:nvPicPr>
        <p:blipFill>
          <a:blip r:embed="rId3"/>
          <a:stretch>
            <a:fillRect/>
          </a:stretch>
        </p:blipFill>
        <p:spPr>
          <a:xfrm>
            <a:off y="571500" x="0"/>
            <a:ext cy="5715000" cx="91440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y="0" x="0"/>
          <a:ext cy="0" cx="0"/>
          <a:chOff y="0" x="0"/>
          <a:chExt cy="0" cx="0"/>
        </a:xfrm>
      </p:grpSpPr>
      <p:sp>
        <p:nvSpPr>
          <p:cNvPr id="76" name="Shape 76"/>
          <p:cNvSpPr txBox="1"/>
          <p:nvPr>
            <p:ph type="title"/>
          </p:nvPr>
        </p:nvSpPr>
        <p:spPr>
          <a:xfrm>
            <a:off y="274637" x="457200"/>
            <a:ext cy="1522199" cx="8229600"/>
          </a:xfrm>
          <a:prstGeom prst="rect">
            <a:avLst/>
          </a:prstGeom>
        </p:spPr>
        <p:txBody>
          <a:bodyPr bIns="91425" rIns="91425" lIns="91425" tIns="91425" anchor="b" anchorCtr="0">
            <a:noAutofit/>
          </a:bodyPr>
          <a:lstStyle/>
          <a:p>
            <a:pPr>
              <a:buNone/>
            </a:pPr>
            <a:r>
              <a:rPr lang="fr"/>
              <a:t>Nouveau paperboard et tableau de bord</a:t>
            </a:r>
          </a:p>
        </p:txBody>
      </p:sp>
      <p:sp>
        <p:nvSpPr>
          <p:cNvPr id="77" name="Shape 77"/>
          <p:cNvSpPr txBox="1"/>
          <p:nvPr>
            <p:ph idx="1" type="body"/>
          </p:nvPr>
        </p:nvSpPr>
        <p:spPr>
          <a:xfrm>
            <a:off y="1947332" x="457200"/>
            <a:ext cy="4620299"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fr"/>
              <a:t>Après avoir démarré ActivInspire, un premier paperboard </a:t>
            </a:r>
            <a:r>
              <a:rPr lang="fr" i="1"/>
              <a:t>Sans titre</a:t>
            </a:r>
            <a:r>
              <a:rPr lang="fr"/>
              <a:t> est créé automatiquement</a:t>
            </a:r>
          </a:p>
          <a:p>
            <a:pPr lvl="0" indent="-419100" marL="457200">
              <a:buClr>
                <a:schemeClr val="dk2"/>
              </a:buClr>
              <a:buSzPct val="166666"/>
              <a:buFont typeface="Arial"/>
              <a:buChar char="•"/>
            </a:pPr>
            <a:r>
              <a:rPr lang="fr"/>
              <a:t>Le </a:t>
            </a:r>
            <a:r>
              <a:rPr lang="fr" i="1"/>
              <a:t>Tableau de bord ActivInspire</a:t>
            </a:r>
            <a:r>
              <a:rPr lang="fr"/>
              <a:t> apparaît par dessus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