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78902-60DF-47C3-8654-FC009F3966A2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DB8FC-4787-4325-880F-024FE89371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134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010CF-C913-4BDB-989D-8CC5DCF3BDF4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806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40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751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56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75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7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267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50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351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06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96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9768-EF7E-411F-B1D7-C43B77D0C5D1}" type="datetimeFigureOut">
              <a:rPr lang="fr-CA" smtClean="0"/>
              <a:t>2014-06-30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2AEE-D16A-416C-B5AE-A3C0C86F22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431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1918" y="68750"/>
            <a:ext cx="8640960" cy="158417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J’aimerais parler de 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Signé: </a:t>
            </a:r>
            <a:r>
              <a:rPr lang="fr-CA" dirty="0" smtClean="0">
                <a:solidFill>
                  <a:schemeClr val="tx1"/>
                </a:solidFill>
              </a:rPr>
              <a:t>_________________________		</a:t>
            </a:r>
            <a:r>
              <a:rPr lang="fr-CA" sz="1200" dirty="0" smtClean="0">
                <a:solidFill>
                  <a:schemeClr val="tx1"/>
                </a:solidFill>
              </a:rPr>
              <a:t>Date: </a:t>
            </a:r>
            <a:r>
              <a:rPr lang="fr-CA" dirty="0" smtClean="0">
                <a:solidFill>
                  <a:schemeClr val="tx1"/>
                </a:solidFill>
              </a:rPr>
              <a:t>_______________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7614726" y="124799"/>
            <a:ext cx="1368152" cy="1336488"/>
          </a:xfrm>
          <a:prstGeom prst="cloudCallout">
            <a:avLst>
              <a:gd name="adj1" fmla="val -43407"/>
              <a:gd name="adj2" fmla="val 5581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41918" y="1708085"/>
            <a:ext cx="8640960" cy="158417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Je critique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Raison: 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Signé: </a:t>
            </a:r>
            <a:r>
              <a:rPr lang="fr-CA" dirty="0" smtClean="0">
                <a:solidFill>
                  <a:schemeClr val="tx1"/>
                </a:solidFill>
              </a:rPr>
              <a:t>_________________________		</a:t>
            </a:r>
            <a:r>
              <a:rPr lang="fr-CA" sz="1200" dirty="0" smtClean="0">
                <a:solidFill>
                  <a:schemeClr val="tx1"/>
                </a:solidFill>
              </a:rPr>
              <a:t>Date: </a:t>
            </a:r>
            <a:r>
              <a:rPr lang="fr-CA" dirty="0" smtClean="0">
                <a:solidFill>
                  <a:schemeClr val="tx1"/>
                </a:solidFill>
              </a:rPr>
              <a:t>_______________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simon.berube\AppData\Local\Microsoft\Windows\Temporary Internet Files\Content.IE5\PTXZ9UL7\MC9002310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35" y="1731952"/>
            <a:ext cx="1536441" cy="153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41918" y="3405893"/>
            <a:ext cx="8640960" cy="158417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Je félicite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Raison: 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Signé: </a:t>
            </a:r>
            <a:r>
              <a:rPr lang="fr-CA" dirty="0" smtClean="0">
                <a:solidFill>
                  <a:schemeClr val="tx1"/>
                </a:solidFill>
              </a:rPr>
              <a:t>_________________________		</a:t>
            </a:r>
            <a:r>
              <a:rPr lang="fr-CA" sz="1200" dirty="0" smtClean="0">
                <a:solidFill>
                  <a:schemeClr val="tx1"/>
                </a:solidFill>
              </a:rPr>
              <a:t>Date: </a:t>
            </a:r>
            <a:r>
              <a:rPr lang="fr-CA" dirty="0" smtClean="0">
                <a:solidFill>
                  <a:schemeClr val="tx1"/>
                </a:solidFill>
              </a:rPr>
              <a:t>_______________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simon.berube\AppData\Local\Microsoft\Windows\Temporary Internet Files\Content.IE5\PVKXBQLM\MC90044132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073" y="3563362"/>
            <a:ext cx="1377806" cy="137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4609" y="5165543"/>
            <a:ext cx="8640960" cy="158417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Je remercie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Raison: </a:t>
            </a:r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dirty="0" smtClean="0">
                <a:solidFill>
                  <a:schemeClr val="tx1"/>
                </a:solidFill>
              </a:rPr>
              <a:t>_______________________________________________________________</a:t>
            </a:r>
          </a:p>
          <a:p>
            <a:pPr algn="just"/>
            <a:r>
              <a:rPr lang="fr-CA" sz="1200" dirty="0" smtClean="0">
                <a:solidFill>
                  <a:schemeClr val="tx1"/>
                </a:solidFill>
              </a:rPr>
              <a:t>Signé: </a:t>
            </a:r>
            <a:r>
              <a:rPr lang="fr-CA" dirty="0" smtClean="0">
                <a:solidFill>
                  <a:schemeClr val="tx1"/>
                </a:solidFill>
              </a:rPr>
              <a:t>_________________________		</a:t>
            </a:r>
            <a:r>
              <a:rPr lang="fr-CA" sz="1200" dirty="0" smtClean="0">
                <a:solidFill>
                  <a:schemeClr val="tx1"/>
                </a:solidFill>
              </a:rPr>
              <a:t>Date: </a:t>
            </a:r>
            <a:r>
              <a:rPr lang="fr-CA" dirty="0" smtClean="0">
                <a:solidFill>
                  <a:schemeClr val="tx1"/>
                </a:solidFill>
              </a:rPr>
              <a:t>_______________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2053" name="Picture 5" descr="C:\Users\simon.berube\AppData\Local\Microsoft\Windows\Temporary Internet Files\Content.IE5\P289JRFS\MC9000787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330" y="5224671"/>
            <a:ext cx="1395508" cy="147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415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CSDD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 Berube</dc:creator>
  <cp:lastModifiedBy>Simon Berube</cp:lastModifiedBy>
  <cp:revision>1</cp:revision>
  <dcterms:created xsi:type="dcterms:W3CDTF">2014-06-30T18:10:44Z</dcterms:created>
  <dcterms:modified xsi:type="dcterms:W3CDTF">2014-06-30T18:11:19Z</dcterms:modified>
</cp:coreProperties>
</file>