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8" autoAdjust="0"/>
    <p:restoredTop sz="86388" autoAdjust="0"/>
  </p:normalViewPr>
  <p:slideViewPr>
    <p:cSldViewPr>
      <p:cViewPr varScale="1">
        <p:scale>
          <a:sx n="79" d="100"/>
          <a:sy n="79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00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89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3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9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03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31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25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054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34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90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32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EDD3-07C5-4CBB-8B15-848AF53C98E6}" type="datetimeFigureOut">
              <a:rPr lang="fr-CA" smtClean="0"/>
              <a:t>2014-07-09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540C-B988-4329-9969-06FA28D861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19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soleil%20%C3%A9cole&amp;source=images&amp;cd=&amp;cad=rja&amp;uact=8&amp;docid=3Y2k9u4f-E1uKM&amp;tbnid=kLHDwKEMchSBaM:&amp;ved=0CAUQjRw&amp;url=http%3A%2F%2Fsoleildelaube.csaffluents.qc.ca%2Fspip.php%3Frubrique20&amp;ei=KIi9U5ScN8ussATt3YDgBg&amp;bvm=bv.70138588,d.cWc&amp;psig=AFQjCNFrCJ-hmtJITjxSx4KanzgZQ6sn5g&amp;ust=140501643616068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sur </a:t>
            </a:r>
            <a:r>
              <a:rPr lang="fr-CA" smtClean="0"/>
              <a:t>le civisme</a:t>
            </a:r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539552" y="6165304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i="1" dirty="0" smtClean="0"/>
              <a:t>Document </a:t>
            </a:r>
            <a:r>
              <a:rPr lang="fr-CA" sz="1200" b="1" i="1" dirty="0" smtClean="0"/>
              <a:t> adapté de la </a:t>
            </a:r>
            <a:r>
              <a:rPr lang="fr-CA" sz="1200" b="1" i="1" dirty="0" smtClean="0"/>
              <a:t>Commission </a:t>
            </a:r>
            <a:r>
              <a:rPr lang="fr-CA" sz="1200" b="1" i="1" dirty="0"/>
              <a:t>scolaire de </a:t>
            </a:r>
            <a:r>
              <a:rPr lang="fr-CA" sz="1200" b="1" i="1" dirty="0" smtClean="0"/>
              <a:t>la Beauce-</a:t>
            </a:r>
            <a:r>
              <a:rPr lang="fr-CA" sz="1200" b="1" i="1" dirty="0" err="1" smtClean="0"/>
              <a:t>Etchemin</a:t>
            </a:r>
            <a:r>
              <a:rPr lang="fr-CA" sz="1200" b="1" i="1" dirty="0" smtClean="0"/>
              <a:t> </a:t>
            </a:r>
            <a:r>
              <a:rPr lang="fr-CA" sz="1200" b="1" i="1" dirty="0" smtClean="0"/>
              <a:t>Équipe </a:t>
            </a:r>
            <a:r>
              <a:rPr lang="fr-CA" sz="1200" b="1" i="1" dirty="0"/>
              <a:t>des animateurs du </a:t>
            </a:r>
            <a:r>
              <a:rPr lang="fr-CA" sz="1200" b="1" i="1" dirty="0" smtClean="0"/>
              <a:t>SASEC (2013)</a:t>
            </a:r>
            <a:endParaRPr lang="fr-CA" sz="1200" dirty="0"/>
          </a:p>
        </p:txBody>
      </p:sp>
      <p:pic>
        <p:nvPicPr>
          <p:cNvPr id="6" name="Picture 2" descr="http://t3.gstatic.com/images?q=tbn:ANd9GcTrHq2-qb5xSgd8Oaoi49pGGyoHKCaK-F0uQpQceGfpHsIh8B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3981053" cy="34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e.pageau\AppData\Local\Microsoft\Windows\Temporary Internet Files\Content.IE5\OFIYJ67X\MC9004418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4" y="3140968"/>
            <a:ext cx="3582714" cy="29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e.pageau\AppData\Local\Microsoft\Windows\Temporary Internet Files\Content.IE5\OFIYJ67X\MP9004393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8099"/>
            <a:ext cx="4641669" cy="32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04664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Attitude positive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6916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7027"/>
            <a:ext cx="4464495" cy="526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476672"/>
            <a:ext cx="4947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 respect de soi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07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civisme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Savoir-vivre </a:t>
            </a:r>
          </a:p>
          <a:p>
            <a:r>
              <a:rPr lang="fr-CA" dirty="0" smtClean="0"/>
              <a:t>respect </a:t>
            </a:r>
            <a:r>
              <a:rPr lang="fr-CA" dirty="0"/>
              <a:t>des autres </a:t>
            </a:r>
            <a:endParaRPr lang="fr-CA" dirty="0" smtClean="0"/>
          </a:p>
          <a:p>
            <a:r>
              <a:rPr lang="fr-CA" dirty="0" smtClean="0"/>
              <a:t>respect </a:t>
            </a:r>
            <a:r>
              <a:rPr lang="fr-CA" dirty="0"/>
              <a:t>de </a:t>
            </a:r>
            <a:r>
              <a:rPr lang="fr-CA" dirty="0" smtClean="0"/>
              <a:t>l’environnement </a:t>
            </a:r>
          </a:p>
          <a:p>
            <a:r>
              <a:rPr lang="fr-CA" dirty="0" smtClean="0"/>
              <a:t>prendre </a:t>
            </a:r>
            <a:r>
              <a:rPr lang="fr-CA" dirty="0"/>
              <a:t>soin de son prochain… </a:t>
            </a:r>
          </a:p>
          <a:p>
            <a:r>
              <a:rPr lang="fr-CA" dirty="0" smtClean="0"/>
              <a:t>C’est </a:t>
            </a:r>
            <a:r>
              <a:rPr lang="fr-CA" dirty="0"/>
              <a:t>comme un code de conduite non-écrit que tout le monde suit… ou doit suivre pour mieux vivre ensemble.</a:t>
            </a:r>
          </a:p>
          <a:p>
            <a:endParaRPr lang="fr-CA" dirty="0"/>
          </a:p>
        </p:txBody>
      </p:sp>
      <p:pic>
        <p:nvPicPr>
          <p:cNvPr id="1026" name="Picture 2" descr="C:\Users\carole.pageau\AppData\Local\Microsoft\Windows\Temporary Internet Files\Content.IE5\OFIYJ67X\MC900383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16689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Est-ce que vous avez des règles de classe ?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22048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Peux-tu les nommer ?</a:t>
            </a:r>
          </a:p>
          <a:p>
            <a:endParaRPr lang="fr-CA" sz="2400" dirty="0"/>
          </a:p>
          <a:p>
            <a:pPr algn="ctr"/>
            <a:r>
              <a:rPr lang="fr-CA" sz="2400" dirty="0" smtClean="0"/>
              <a:t>À quoi servent-elles ?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264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731"/>
            <a:ext cx="39909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66213"/>
            <a:ext cx="5125547" cy="346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052736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 respect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1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05437" cy="48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76672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La tolérance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9276"/>
            <a:ext cx="3312368" cy="564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653136"/>
            <a:ext cx="365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modestie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3956" cy="648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16" y="116632"/>
            <a:ext cx="4255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ponctualité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5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0361"/>
            <a:ext cx="6552728" cy="546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237031"/>
            <a:ext cx="4004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politesse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680520" cy="310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24" y="3364936"/>
            <a:ext cx="4749247" cy="316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195" y="4365104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médisance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5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93</Words>
  <Application>Microsoft Office PowerPoint</Application>
  <PresentationFormat>Affichage à l'écran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Activité sur le civisme</vt:lpstr>
      <vt:lpstr>Le civisme</vt:lpstr>
      <vt:lpstr>Est-ce que vous avez des règles de classe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Simon Berube</cp:lastModifiedBy>
  <cp:revision>22</cp:revision>
  <dcterms:created xsi:type="dcterms:W3CDTF">2013-08-26T17:15:09Z</dcterms:created>
  <dcterms:modified xsi:type="dcterms:W3CDTF">2014-07-09T18:23:21Z</dcterms:modified>
</cp:coreProperties>
</file>