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37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1DB59B-95FF-41CC-8546-C5B87E8C9FD3}" type="datetimeFigureOut">
              <a:rPr lang="fr-CA" smtClean="0"/>
              <a:pPr/>
              <a:t>2014-07-09</a:t>
            </a:fld>
            <a:endParaRPr lang="fr-CA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B5C72-D1A8-45E0-B4CA-377AC96DE1A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nrgTOkPloABvZM&amp;tbnid=TWej03gYeO7vQM:&amp;ved=0CAUQjRw&amp;url=http://sushisfever.blogspot.com/&amp;ei=KokwUonGO4mA9gTWnYCoBg&amp;bvm=bv.51773540,d.aWc&amp;psig=AFQjCNECz2bLRIS3rZovgeHEfXY9gIcypw&amp;ust=1378998922920932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ve\AppData\Local\Microsoft\Windows\Temporary Internet Files\Content.IE5\BCZ91F1W\MP9004005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14931">
            <a:off x="391644" y="582863"/>
            <a:ext cx="3901440" cy="2599944"/>
          </a:xfrm>
          <a:prstGeom prst="rect">
            <a:avLst/>
          </a:prstGeom>
          <a:noFill/>
        </p:spPr>
      </p:pic>
      <p:sp>
        <p:nvSpPr>
          <p:cNvPr id="4" name="Ellipse 3"/>
          <p:cNvSpPr/>
          <p:nvPr/>
        </p:nvSpPr>
        <p:spPr>
          <a:xfrm>
            <a:off x="2051720" y="2204864"/>
            <a:ext cx="648072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smtClean="0"/>
              <a:t>Qu’est-ce que le civisme ?</a:t>
            </a:r>
            <a:endParaRPr lang="fr-CA" sz="5400" dirty="0"/>
          </a:p>
        </p:txBody>
      </p:sp>
      <p:sp>
        <p:nvSpPr>
          <p:cNvPr id="5" name="Rectangle 4"/>
          <p:cNvSpPr/>
          <p:nvPr/>
        </p:nvSpPr>
        <p:spPr>
          <a:xfrm>
            <a:off x="539552" y="6410768"/>
            <a:ext cx="8779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b="1" i="1" dirty="0" smtClean="0"/>
              <a:t>Document adapté de l’équipe des animateurs du SASEC de la Commission </a:t>
            </a:r>
            <a:r>
              <a:rPr lang="fr-CA" sz="1200" b="1" i="1" dirty="0"/>
              <a:t>scolaire de La Beauce </a:t>
            </a:r>
            <a:r>
              <a:rPr lang="fr-CA" sz="1200" b="1" i="1" dirty="0" err="1"/>
              <a:t>Etchemin</a:t>
            </a:r>
            <a:r>
              <a:rPr lang="fr-CA" sz="1200" b="1" i="1" dirty="0"/>
              <a:t> </a:t>
            </a:r>
            <a:r>
              <a:rPr lang="fr-CA" sz="1200" b="1" i="1" dirty="0" smtClean="0"/>
              <a:t> (2013)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3515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620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Être invité chez un ami ou une amie</a:t>
            </a:r>
            <a:endParaRPr lang="fr-CA" sz="3600" b="1" dirty="0"/>
          </a:p>
        </p:txBody>
      </p:sp>
      <p:pic>
        <p:nvPicPr>
          <p:cNvPr id="8194" name="Picture 2" descr="C:\Users\carole.pageau\AppData\Local\Microsoft\Windows\Temporary Internet Files\Content.IE5\W97Q0JL4\MC9004134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92" y="4437112"/>
            <a:ext cx="2586508" cy="222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1700808"/>
            <a:ext cx="8532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 smtClean="0"/>
              <a:t>Ce que je dois faire:</a:t>
            </a:r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La politesse: svp, merci, bonjour, </a:t>
            </a:r>
            <a:r>
              <a:rPr lang="fr-CA" sz="2800" b="1" dirty="0" err="1" smtClean="0"/>
              <a:t>aurevoir</a:t>
            </a:r>
            <a:r>
              <a:rPr lang="fr-CA" sz="2800" b="1" dirty="0" smtClean="0"/>
              <a:t>…</a:t>
            </a:r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Formuler une demande polie: Est-ce que je pourrais svp… </a:t>
            </a:r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Ne pas fouiller (frigo, armoire, chambre des parents…)</a:t>
            </a:r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Respecter les consignes du parent ou de la gardienne</a:t>
            </a:r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Remercier et saluer avant de quitter</a:t>
            </a:r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Quitter un peu avant l’heure du repas</a:t>
            </a:r>
            <a:endParaRPr lang="fr-CA" sz="2800" b="1" dirty="0"/>
          </a:p>
        </p:txBody>
      </p:sp>
    </p:spTree>
    <p:extLst>
      <p:ext uri="{BB962C8B-B14F-4D97-AF65-F5344CB8AC3E}">
        <p14:creationId xmlns:p14="http://schemas.microsoft.com/office/powerpoint/2010/main" val="423567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7667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/>
              <a:t>Hygiène </a:t>
            </a:r>
            <a:endParaRPr lang="fr-CA" sz="5400" dirty="0"/>
          </a:p>
        </p:txBody>
      </p:sp>
      <p:pic>
        <p:nvPicPr>
          <p:cNvPr id="7170" name="Picture 2" descr="C:\Users\carole.pageau\AppData\Local\Microsoft\Windows\Temporary Internet Files\Content.IE5\DM5GSB1T\MC9003432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85655"/>
            <a:ext cx="2516191" cy="16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leve\AppData\Local\Microsoft\Windows\Temporary Internet Files\Content.IE5\BCZ91F1W\MC9004126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179729"/>
            <a:ext cx="2458266" cy="167827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1556792"/>
            <a:ext cx="87484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 smtClean="0"/>
              <a:t>Certaines règles de base pour mieux s’intégrer dans un groupe ou en société</a:t>
            </a:r>
            <a:r>
              <a:rPr lang="fr-CA" sz="2800" b="1" dirty="0" smtClean="0"/>
              <a:t>:</a:t>
            </a:r>
          </a:p>
          <a:p>
            <a:endParaRPr lang="fr-CA" sz="2800" b="1" dirty="0" smtClean="0"/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Se brosser les dents: attention haleine du matin</a:t>
            </a:r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Se laver: corps, cheveux, vêtements</a:t>
            </a:r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Porter des vêtements convenables (respect du code vestimentaire de l’école)</a:t>
            </a:r>
          </a:p>
          <a:p>
            <a:pPr>
              <a:buFont typeface="Arial" pitchFamily="34" charset="0"/>
              <a:buChar char="•"/>
            </a:pPr>
            <a:r>
              <a:rPr lang="fr-CA" sz="2800" b="1" dirty="0" smtClean="0"/>
              <a:t>Couper et laver ses ongles </a:t>
            </a:r>
          </a:p>
          <a:p>
            <a:pPr>
              <a:buFont typeface="Arial" pitchFamily="34" charset="0"/>
              <a:buChar char="•"/>
            </a:pP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6084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5486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Dans un lieu public (cinéma, parc, centre d’achat…)</a:t>
            </a:r>
            <a:endParaRPr lang="fr-CA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77281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 smtClean="0"/>
              <a:t>Éviter de déranger les gens autour de nous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Comportement de civisme:</a:t>
            </a:r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Au cinéma…</a:t>
            </a:r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Au parc…</a:t>
            </a:r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Au centre commercial…</a:t>
            </a:r>
          </a:p>
          <a:p>
            <a:pPr lvl="1">
              <a:buFont typeface="Arial" pitchFamily="34" charset="0"/>
              <a:buChar char="•"/>
            </a:pPr>
            <a:endParaRPr lang="fr-CA" sz="2400" dirty="0" smtClean="0"/>
          </a:p>
        </p:txBody>
      </p:sp>
      <p:pic>
        <p:nvPicPr>
          <p:cNvPr id="6" name="Picture 4" descr="http://us.123rf.com/400wm/400/400/alexmillos/alexmillos1107/alexmillos110700183/10025830-dessin-pour-illustration-billet-cinema-jaune-sur-bla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64567">
            <a:off x="5334000" y="3717032"/>
            <a:ext cx="3810000" cy="2952751"/>
          </a:xfrm>
          <a:prstGeom prst="rect">
            <a:avLst/>
          </a:prstGeom>
          <a:noFill/>
        </p:spPr>
      </p:pic>
      <p:pic>
        <p:nvPicPr>
          <p:cNvPr id="7" name="Picture 8" descr="http://www.utopsie.com/word/wp-content/uploads/2010/10/101009_pa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3592">
            <a:off x="-168004" y="3834284"/>
            <a:ext cx="4985356" cy="3091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8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55576" y="836712"/>
            <a:ext cx="7560840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smtClean="0"/>
              <a:t>Qu’est-ce que  ça rapporte le civisme ?</a:t>
            </a:r>
          </a:p>
          <a:p>
            <a:pPr algn="ctr"/>
            <a:endParaRPr lang="fr-CA" sz="5400" dirty="0" smtClean="0"/>
          </a:p>
          <a:p>
            <a:pPr algn="ctr"/>
            <a:r>
              <a:rPr lang="fr-CA" sz="5400" dirty="0" smtClean="0"/>
              <a:t>Pourquoi ça existe ?</a:t>
            </a:r>
            <a:endParaRPr lang="fr-CA" sz="5400" dirty="0"/>
          </a:p>
        </p:txBody>
      </p:sp>
    </p:spTree>
    <p:extLst>
      <p:ext uri="{BB962C8B-B14F-4D97-AF65-F5344CB8AC3E}">
        <p14:creationId xmlns:p14="http://schemas.microsoft.com/office/powerpoint/2010/main" val="42941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45777" y="692696"/>
            <a:ext cx="7632848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0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67544" y="260648"/>
            <a:ext cx="8280920" cy="619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fr-CA" sz="4000" dirty="0"/>
              <a:t>Savoir-vivre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CA" sz="4000" dirty="0" smtClean="0"/>
              <a:t>Respect </a:t>
            </a:r>
            <a:r>
              <a:rPr lang="fr-CA" sz="4000" dirty="0"/>
              <a:t>des autres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CA" sz="4000" dirty="0" smtClean="0"/>
              <a:t>Respect </a:t>
            </a:r>
            <a:r>
              <a:rPr lang="fr-CA" sz="4000" dirty="0"/>
              <a:t>de l’environnement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CA" sz="4000" dirty="0" smtClean="0"/>
              <a:t>Prendre </a:t>
            </a:r>
            <a:r>
              <a:rPr lang="fr-CA" sz="4000" dirty="0"/>
              <a:t>soin de son prochain…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CA" sz="4000" dirty="0"/>
              <a:t>C’est comme un </a:t>
            </a:r>
            <a:r>
              <a:rPr lang="fr-CA" sz="4000" b="1" u="sng" dirty="0" smtClean="0"/>
              <a:t>CODE</a:t>
            </a:r>
            <a:r>
              <a:rPr lang="fr-CA" sz="4000" dirty="0" smtClean="0"/>
              <a:t> </a:t>
            </a:r>
            <a:r>
              <a:rPr lang="fr-CA" sz="4000" dirty="0"/>
              <a:t>de conduite non-écrit que tout le monde suit… ou doit suivre pour mieux vivre ensemble.</a:t>
            </a:r>
          </a:p>
        </p:txBody>
      </p:sp>
      <p:pic>
        <p:nvPicPr>
          <p:cNvPr id="2050" name="Picture 2" descr="C:\Users\eleve\AppData\Local\Microsoft\Windows\Temporary Internet Files\Content.IE5\O19VAH0I\MC9004338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157192"/>
            <a:ext cx="1828572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8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gue 1"/>
          <p:cNvSpPr/>
          <p:nvPr/>
        </p:nvSpPr>
        <p:spPr>
          <a:xfrm>
            <a:off x="755576" y="548680"/>
            <a:ext cx="7920880" cy="5400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0" dirty="0" smtClean="0"/>
              <a:t>Situations de vie quotidienne</a:t>
            </a:r>
            <a:endParaRPr lang="fr-CA" sz="6000" dirty="0"/>
          </a:p>
        </p:txBody>
      </p:sp>
    </p:spTree>
    <p:extLst>
      <p:ext uri="{BB962C8B-B14F-4D97-AF65-F5344CB8AC3E}">
        <p14:creationId xmlns:p14="http://schemas.microsoft.com/office/powerpoint/2010/main" val="34707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76671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/>
              <a:t>À l’école et en classe</a:t>
            </a:r>
            <a:endParaRPr lang="fr-CA" sz="4000" b="1" dirty="0"/>
          </a:p>
        </p:txBody>
      </p:sp>
      <p:pic>
        <p:nvPicPr>
          <p:cNvPr id="1026" name="Picture 2" descr="C:\Users\carole.pageau\AppData\Local\Microsoft\Windows\Temporary Internet Files\Content.IE5\BHNU91J1\MC9002906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04" y="332656"/>
            <a:ext cx="3328657" cy="1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130741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Les r  __________     de v _____ .</a:t>
            </a:r>
            <a:endParaRPr lang="fr-CA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2348880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smtClean="0"/>
              <a:t>Civisme </a:t>
            </a:r>
            <a:r>
              <a:rPr lang="fr-CA" sz="3200" b="1" dirty="0" smtClean="0"/>
              <a:t>= respect des règles écrites et non-écrites</a:t>
            </a:r>
          </a:p>
          <a:p>
            <a:r>
              <a:rPr lang="fr-CA" sz="3200" b="1" u="sng" dirty="0" smtClean="0"/>
              <a:t>Civisme </a:t>
            </a:r>
            <a:r>
              <a:rPr lang="fr-CA" sz="3200" b="1" dirty="0" smtClean="0"/>
              <a:t>= prendre soin de son prochain, faire attention aux autres</a:t>
            </a:r>
          </a:p>
        </p:txBody>
      </p:sp>
    </p:spTree>
    <p:extLst>
      <p:ext uri="{BB962C8B-B14F-4D97-AF65-F5344CB8AC3E}">
        <p14:creationId xmlns:p14="http://schemas.microsoft.com/office/powerpoint/2010/main" val="34597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766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La communication</a:t>
            </a:r>
            <a:endParaRPr lang="fr-CA" sz="3600" b="1" dirty="0"/>
          </a:p>
        </p:txBody>
      </p:sp>
      <p:pic>
        <p:nvPicPr>
          <p:cNvPr id="2050" name="Picture 2" descr="C:\Users\carole.pageau\AppData\Local\Microsoft\Windows\Temporary Internet Files\Content.IE5\DM5GSB1T\MC9003042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1811426" cy="8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3.gstatic.com/images?q=tbn:ANd9GcS38APzw1Vkhbe1HpuyiC81y9OVIdFrvsfg-m_rCo2w4WL1tUt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4930"/>
            <a:ext cx="3988912" cy="24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1124744"/>
            <a:ext cx="77768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Des exemples:</a:t>
            </a:r>
          </a:p>
          <a:p>
            <a:pPr>
              <a:buFont typeface="Arial" pitchFamily="34" charset="0"/>
              <a:buChar char="•"/>
            </a:pPr>
            <a:endParaRPr lang="fr-CA" dirty="0" smtClean="0"/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Saluer 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S’adresser poliment à l’autre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Attendre son tour pour parler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Attention au ton de voix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Répondre au téléphone correctement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Téléphoner et laisser un message</a:t>
            </a:r>
          </a:p>
          <a:p>
            <a:pPr>
              <a:buFont typeface="Arial" pitchFamily="34" charset="0"/>
              <a:buChar char="•"/>
            </a:pPr>
            <a:endParaRPr lang="fr-CA" dirty="0" smtClean="0"/>
          </a:p>
          <a:p>
            <a:endParaRPr lang="fr-CA" dirty="0"/>
          </a:p>
        </p:txBody>
      </p:sp>
      <p:pic>
        <p:nvPicPr>
          <p:cNvPr id="5122" name="Picture 2" descr="C:\Users\eleve\AppData\Local\Microsoft\Windows\Temporary Internet Files\Content.IE5\O19VAH0I\MP90044222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16832"/>
            <a:ext cx="3563888" cy="2543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7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620688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 smtClean="0"/>
              <a:t>À la table</a:t>
            </a:r>
            <a:endParaRPr lang="fr-CA" sz="4400" dirty="0"/>
          </a:p>
        </p:txBody>
      </p:sp>
      <p:pic>
        <p:nvPicPr>
          <p:cNvPr id="3074" name="Picture 2" descr="C:\Users\carole.pageau\AppData\Local\Microsoft\Windows\Temporary Internet Files\Content.IE5\4XTGX6MY\MC9004405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87950"/>
            <a:ext cx="182880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1412776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Voici des choses à respecter pour éviter des situations gênantes</a:t>
            </a:r>
            <a:r>
              <a:rPr lang="fr-CA" dirty="0" smtClean="0"/>
              <a:t>:</a:t>
            </a:r>
          </a:p>
          <a:p>
            <a:endParaRPr lang="fr-CA" dirty="0" smtClean="0"/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Arriver à table et dire « Qu’est-ce qu’on mange ? »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Critiquer la nourriture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Posture droite, pas de coudes sur la table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Pas de casquette ou de chapeau en mangeant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Manger trop vite ou trop goulûment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Lire à table ou regarder la télé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Roter, se curer les dents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Se servir sans penser aux autres (partager la quantité)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Ne pas quitter la table sans permission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Remercier la personne qui a fait le repas</a:t>
            </a:r>
            <a:endParaRPr lang="fr-CA" dirty="0" smtClean="0"/>
          </a:p>
          <a:p>
            <a:pPr>
              <a:buFont typeface="Arial" pitchFamily="34" charset="0"/>
              <a:buChar char="•"/>
            </a:pPr>
            <a:endParaRPr lang="fr-CA" dirty="0"/>
          </a:p>
        </p:txBody>
      </p:sp>
      <p:pic>
        <p:nvPicPr>
          <p:cNvPr id="4099" name="Picture 3" descr="C:\Users\eleve\AppData\Local\Microsoft\Windows\Temporary Internet Files\Content.IE5\BCZ91F1W\MC9002325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492896"/>
            <a:ext cx="2079279" cy="1944986"/>
          </a:xfrm>
          <a:prstGeom prst="rect">
            <a:avLst/>
          </a:prstGeom>
          <a:noFill/>
        </p:spPr>
      </p:pic>
      <p:pic>
        <p:nvPicPr>
          <p:cNvPr id="4101" name="Picture 5" descr="C:\Users\eleve\AppData\Local\Microsoft\Windows\Temporary Internet Files\Content.IE5\C70ZZPWP\MC9000889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825142" cy="122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5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/>
              <a:t>Dans la rue, à pied ou à vélo</a:t>
            </a:r>
            <a:endParaRPr lang="fr-CA" sz="4400" b="1" dirty="0"/>
          </a:p>
        </p:txBody>
      </p:sp>
      <p:pic>
        <p:nvPicPr>
          <p:cNvPr id="4098" name="Picture 2" descr="C:\Users\carole.pageau\AppData\Local\Microsoft\Windows\Temporary Internet Files\Content.IE5\BHNU91J1\MC9002974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98371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role.pageau\AppData\Local\Microsoft\Windows\Temporary Internet Files\Content.IE5\86S4DSS3\MC9004038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2224"/>
            <a:ext cx="1584176" cy="16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162880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 smtClean="0"/>
              <a:t>Éviter de faire trop de bruit inutile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Laisser de l’espace sur le trottoir pour les autres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Respecter l’environnement (déchets, recyclage)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Avoir son animal en laisse (et sac pour excréments)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Tenue vestimentaire adéquate en public (pas de bedaine)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Ouvrir ou tenir la porte à la personne qui nous suit (priorité à la personne qui sort)</a:t>
            </a:r>
          </a:p>
        </p:txBody>
      </p:sp>
      <p:pic>
        <p:nvPicPr>
          <p:cNvPr id="3074" name="Picture 2" descr="C:\Users\eleve\AppData\Local\Microsoft\Windows\Temporary Internet Files\Content.IE5\O19VAH0I\MM91000106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869160"/>
            <a:ext cx="1485900" cy="1762125"/>
          </a:xfrm>
          <a:prstGeom prst="rect">
            <a:avLst/>
          </a:prstGeom>
          <a:noFill/>
        </p:spPr>
      </p:pic>
      <p:pic>
        <p:nvPicPr>
          <p:cNvPr id="3075" name="Picture 3" descr="C:\Users\eleve\AppData\Local\Microsoft\Windows\Temporary Internet Files\Content.IE5\C70ZZPWP\MC90039098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797152"/>
            <a:ext cx="1808683" cy="1873606"/>
          </a:xfrm>
          <a:prstGeom prst="rect">
            <a:avLst/>
          </a:prstGeom>
          <a:noFill/>
        </p:spPr>
      </p:pic>
      <p:pic>
        <p:nvPicPr>
          <p:cNvPr id="3076" name="Picture 4" descr="C:\Users\eleve\AppData\Local\Microsoft\Windows\Temporary Internet Files\Content.IE5\BCZ91F1W\MC90038332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013176"/>
            <a:ext cx="1787652" cy="1391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8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20688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/>
              <a:t>Dans les transports</a:t>
            </a:r>
            <a:endParaRPr lang="fr-CA" sz="4400" b="1" dirty="0"/>
          </a:p>
        </p:txBody>
      </p:sp>
      <p:pic>
        <p:nvPicPr>
          <p:cNvPr id="5122" name="Picture 2" descr="C:\Users\carole.pageau\AppData\Local\Microsoft\Windows\Temporary Internet Files\Content.IE5\2CPWB6Z0\MC9003887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41132"/>
            <a:ext cx="2462242" cy="121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leve\AppData\Local\Microsoft\Windows\Temporary Internet Files\Content.IE5\O19VAH0I\MC9004348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1828572" cy="182857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39552" y="1484784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Que ce soit dans l’autobus scolaire ou dans l’auto:</a:t>
            </a:r>
          </a:p>
          <a:p>
            <a:endParaRPr lang="fr-CA" sz="2800" dirty="0" smtClean="0"/>
          </a:p>
          <a:p>
            <a:pPr>
              <a:buFont typeface="Arial" pitchFamily="34" charset="0"/>
              <a:buChar char="•"/>
            </a:pPr>
            <a:r>
              <a:rPr lang="fr-CA" sz="2800" dirty="0" smtClean="0"/>
              <a:t>Saluer le conducteur en entrant</a:t>
            </a:r>
          </a:p>
          <a:p>
            <a:pPr>
              <a:buFont typeface="Arial" pitchFamily="34" charset="0"/>
              <a:buChar char="•"/>
            </a:pPr>
            <a:r>
              <a:rPr lang="fr-CA" sz="2800" dirty="0" smtClean="0"/>
              <a:t>Ramasser ses déchets</a:t>
            </a:r>
          </a:p>
          <a:p>
            <a:pPr>
              <a:buFont typeface="Arial" pitchFamily="34" charset="0"/>
              <a:buChar char="•"/>
            </a:pPr>
            <a:r>
              <a:rPr lang="fr-CA" sz="2800" dirty="0" smtClean="0"/>
              <a:t>Respecter les autres passagers</a:t>
            </a:r>
          </a:p>
          <a:p>
            <a:pPr>
              <a:buFont typeface="Arial" pitchFamily="34" charset="0"/>
              <a:buChar char="•"/>
            </a:pPr>
            <a:r>
              <a:rPr lang="fr-CA" sz="2800" dirty="0" smtClean="0"/>
              <a:t>Avoir un comportement sécuritaire</a:t>
            </a:r>
          </a:p>
          <a:p>
            <a:pPr>
              <a:buFont typeface="Arial" pitchFamily="34" charset="0"/>
              <a:buChar char="•"/>
            </a:pPr>
            <a:r>
              <a:rPr lang="fr-CA" sz="2800" dirty="0" smtClean="0"/>
              <a:t>Ne pas déconcentrer le conducteur </a:t>
            </a:r>
            <a:endParaRPr lang="fr-CA" sz="2800" dirty="0"/>
          </a:p>
        </p:txBody>
      </p:sp>
      <p:pic>
        <p:nvPicPr>
          <p:cNvPr id="6146" name="Picture 2" descr="C:\Users\eleve\AppData\Local\Microsoft\Windows\Temporary Internet Files\Content.IE5\C70ZZPWP\MC90039811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08920"/>
            <a:ext cx="2029279" cy="1656184"/>
          </a:xfrm>
          <a:prstGeom prst="rect">
            <a:avLst/>
          </a:prstGeom>
          <a:noFill/>
        </p:spPr>
      </p:pic>
      <p:pic>
        <p:nvPicPr>
          <p:cNvPr id="6149" name="Picture 5" descr="C:\Users\eleve\AppData\Local\Microsoft\Windows\Temporary Internet Files\Content.IE5\C70ZZPWP\MC9003550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797152"/>
            <a:ext cx="1830629" cy="1718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5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Avec nos amis ou camarades de classe</a:t>
            </a:r>
            <a:endParaRPr lang="fr-CA" sz="2800" b="1" dirty="0"/>
          </a:p>
        </p:txBody>
      </p:sp>
      <p:pic>
        <p:nvPicPr>
          <p:cNvPr id="6146" name="Picture 2" descr="C:\Users\carole.pageau\AppData\Local\Microsoft\Windows\Temporary Internet Files\Content.IE5\VXCKS2NA\MP9004424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69" y="201826"/>
            <a:ext cx="2295448" cy="14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leve\AppData\Local\Microsoft\Windows\Temporary Internet Files\Content.IE5\O19VAH0I\MP9002626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85184"/>
            <a:ext cx="2195736" cy="1556792"/>
          </a:xfrm>
          <a:prstGeom prst="rect">
            <a:avLst/>
          </a:prstGeom>
          <a:noFill/>
        </p:spPr>
      </p:pic>
      <p:pic>
        <p:nvPicPr>
          <p:cNvPr id="2059" name="Picture 11" descr="C:\Users\eleve\AppData\Local\Microsoft\Windows\Temporary Internet Files\Content.IE5\BCZ91F1W\MP90043929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83800"/>
            <a:ext cx="2376264" cy="22742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187624" y="1484784"/>
            <a:ext cx="795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 smtClean="0"/>
              <a:t>Se présenter / Dire bonjour ou salut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Être à l’écoute et non pas toujours jacasser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Complimenter les autres à l’occasion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Leur laisser la liberté et ne pas essayer de les retenir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S’affirmer sur nos goûts et besoins d’une façon adéquate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Utiliser un langage approprié pour s’adresser à eux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Faire preuve d’empathie: se mettre à la place de l’autre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Remercier lorsqu’on m’offre quelque chose</a:t>
            </a:r>
          </a:p>
        </p:txBody>
      </p:sp>
    </p:spTree>
    <p:extLst>
      <p:ext uri="{BB962C8B-B14F-4D97-AF65-F5344CB8AC3E}">
        <p14:creationId xmlns:p14="http://schemas.microsoft.com/office/powerpoint/2010/main" val="36896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579</TotalTime>
  <Words>484</Words>
  <Application>Microsoft Office PowerPoint</Application>
  <PresentationFormat>Affichage à l'écran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Simon Berube</cp:lastModifiedBy>
  <cp:revision>29</cp:revision>
  <dcterms:created xsi:type="dcterms:W3CDTF">2013-09-09T14:55:30Z</dcterms:created>
  <dcterms:modified xsi:type="dcterms:W3CDTF">2014-07-09T19:11:15Z</dcterms:modified>
</cp:coreProperties>
</file>