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7" r:id="rId4"/>
    <p:sldId id="257" r:id="rId5"/>
    <p:sldId id="258" r:id="rId6"/>
    <p:sldId id="268" r:id="rId7"/>
    <p:sldId id="259" r:id="rId8"/>
    <p:sldId id="269" r:id="rId9"/>
    <p:sldId id="260" r:id="rId10"/>
    <p:sldId id="270" r:id="rId11"/>
    <p:sldId id="265" r:id="rId12"/>
    <p:sldId id="266" r:id="rId13"/>
    <p:sldId id="271" r:id="rId14"/>
    <p:sldId id="261" r:id="rId15"/>
    <p:sldId id="264" r:id="rId16"/>
    <p:sldId id="273" r:id="rId17"/>
    <p:sldId id="262" r:id="rId18"/>
    <p:sldId id="267" r:id="rId19"/>
    <p:sldId id="263" r:id="rId20"/>
    <p:sldId id="274" r:id="rId21"/>
    <p:sldId id="283" r:id="rId22"/>
    <p:sldId id="282" r:id="rId23"/>
    <p:sldId id="275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7" autoAdjust="0"/>
  </p:normalViewPr>
  <p:slideViewPr>
    <p:cSldViewPr>
      <p:cViewPr>
        <p:scale>
          <a:sx n="66" d="100"/>
          <a:sy n="66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A468-89CB-47CF-B058-7989E86EE630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64A5-4CE0-41C8-A9ED-814F09D780B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98C7-CB3A-4431-8352-AC718F26E964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DCDDF-F24C-4438-BBD9-766CFF6F186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C14DA-3B1B-4CC8-9C39-6FAD6B065F23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19B0-59D1-4474-9E6B-10C311330A0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15CA7-6AF6-40E5-BC2D-6E2DBEE84CA9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31B2-9E48-4945-AE85-F9CE33699C8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B623-1D43-4149-898E-97E216A7DBA0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D6CF-3C70-47A7-A64B-4D8831F25A5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0F99-3873-4831-B3D8-1CF0888D130A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9636-BCF6-43E9-ABD8-3DF925CDC87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B0A00-7D0F-4A35-B452-DC131B84C826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78D0C-2E76-4D93-AEE8-C2EE511F370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49FE-593D-4BFA-A10C-DC3B8A866C11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0F7D-728D-4CF9-87D5-EB017F43F26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A56A-2CD8-4FCE-807F-D2C1037CD3B7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7A5E-116C-4898-9AD9-3F65BF55784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E5CA-8F2E-46EC-8683-EB492E335A35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045E4-F663-4217-82B3-17265FEAF65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28DD-BE48-4FC7-B607-69DBED7193F9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6E2E-A26B-41B3-995C-F31BCF80140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1977E1-1738-4067-8D4B-B586203AEB24}" type="datetimeFigureOut">
              <a:rPr lang="fr-CA"/>
              <a:pPr>
                <a:defRPr/>
              </a:pPr>
              <a:t>2014-07-09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13AF4D-AD53-4DD0-B4CC-0DEF8AC4C92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://www.google.ca/url?sa=i&amp;rct=j&amp;q=&amp;esrc=s&amp;frm=1&amp;source=images&amp;cd=&amp;cad=rja&amp;docid=R_h80GVhUnwNNM&amp;tbnid=9u_-d4G5eezxzM:&amp;ved=0CAUQjRw&amp;url=http://chroniqueshotessedelair.com/2011/08/25/le-truc-de-loreille-hypocrite/&amp;ei=EplWUuOhBMWZqgHZ3oGgBA&amp;bvm=bv.53760139,d.aWM&amp;psig=AFQjCNEw1Q3_vR7hLugDT07PDxTfld5r_g&amp;ust=1381493271426957" TargetMode="External"/><Relationship Id="rId7" Type="http://schemas.openxmlformats.org/officeDocument/2006/relationships/hyperlink" Target="http://www.google.ca/url?sa=i&amp;rct=j&amp;q=&amp;esrc=s&amp;frm=1&amp;source=images&amp;cd=&amp;cad=rja&amp;docid=q2ToGsHd5pJlMM&amp;tbnid=Ino2DlkleSI1cM:&amp;ved=0CAUQjRw&amp;url=http://www.clipart-fr.com/Clipart/Coeur/&amp;ei=5ZlWUuj3C4SIrAHX7IGoBA&amp;bvm=bv.53760139,d.aWM&amp;psig=AFQjCNFJQ332eNSE4_U-ryUFvAyShxjTrw&amp;ust=1381493531634522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www.google.ca/url?sa=i&amp;rct=j&amp;q=&amp;esrc=s&amp;frm=1&amp;source=images&amp;cd=&amp;cad=rja&amp;docid=U07Q3XSLSte8zM&amp;tbnid=d3whOG4n9NDNsM:&amp;ved=0CAUQjRw&amp;url=http://coloriage-en-ligne.lol.net/corps-humain/oeil.htm&amp;ei=ZZlWUpTTN4jUrQH90IDYDg&amp;bvm=bv.53760139,d.aWM&amp;psig=AFQjCNFw0IOmjcGKk1S8NObhv1vy83P56g&amp;ust=1381493468474255" TargetMode="Externa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hyperlink" Target="http://www.google.ca/url?sa=i&amp;rct=j&amp;q=&amp;esrc=s&amp;frm=1&amp;source=images&amp;cd=&amp;cad=rja&amp;docid=0V0-cykAvDd7GM&amp;tbnid=OJz9mJm0yjqXiM:&amp;ved=0CAUQjRw&amp;url=http://desencyclopedie.wikia.com/wiki/Fichier:Sourire_de_biquette.jpg&amp;ei=0A8uUomYIeam2gXpnoGQDw&amp;bvm=bv.51773540,d.aWc&amp;psig=AFQjCNFMqHMAKPaYdIt10zG0MqM_Gaq3ww&amp;ust=1378836589594944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3YU6R-8ZrHWlrM&amp;tbnid=hTiRhay39oJPiM:&amp;ved=0CAUQjRw&amp;url=http://www.coloriage.tv/elephant-de-cirque-coloriage&amp;ei=s5ZWUr7DAoS3qgHK3YDgDg&amp;bvm=bv.53760139,d.aWM&amp;psig=AFQjCNFSO7gOZ0QNhQjlBz34oiLLnFPE9Q&amp;ust=138149276224600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bECxlQWoeCGhXM&amp;tbnid=LEZna6nourdZcM:&amp;ved=0CAUQjRw&amp;url=http://www.undeguisement.fr/2709-fleur,lance,eau.html&amp;ei=BJdWUrbKNYflrQG7yIHwDA&amp;bvm=bv.53760139,d.aWM&amp;psig=AFQjCNH4-7yEu8iDxBSejvxpYrb3zhdHOQ&amp;ust=138149284247757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QDxUPDxQWFBQWFxQVGBYVGBgVFRUVFhQVFhQVFxQXHyceGB4jGRUUHy8gJCcpLC4tFSAxNTwqNSYrLCoBCQoKDgwOGg8PGiwlHyQwLS8yNjUtLCwwNCwpKSwrLyksLCwsLCkqLDQpLC8qNCkqLSwsLywsLCwqNSosKS4uLP/AABEIAOcA2gMBIgACEQEDEQH/xAAcAAEAAgIDAQAAAAAAAAAAAAAABQYBBwIDBAj/xABDEAACAQMCAwUFBQUGBQUBAAABAgMABBESIQUTMQYiQVFhBxQycYEjQlKRoTNicoKSFUNTc6KxJDRjg8EXk7LR4hb/xAAaAQEAAgMBAAAAAAAAAAAAAAAABAUBAwYC/8QANREAAgEDAgIIBQIGAwAAAAAAAAECAwQRITESQQUTUWFxgbHwkaHB0eEUIgYjMkJS8RUzYv/aAAwDAQACEQMRAD8A3jSlKAUpSgFKUoBSlKAUpSgFK4ySBQSTgDck7AAdST4VUOIe1OyifQjST42Jt4zIgPlzNlP0JrDaW5lRctEXGlU+x9qlhIwRpWhYnA58bxKT/Gw0j6mrY0wA1EgDGck7Y88+VZzkNNaM7Kg+1/aqPhtsbiRS5LBERdi7tkhcnZRgMST4D6V5Z/aLYqxRJxKw6rbpJcHPl9irD9aovtR7bWl1be6qLhbiN0mRHgkjzgEEMHAIBRmwceVZWG9TBO8H9tFtIH96RrYqNSjPN5m+CqaBksCRtjoc+BxP9nPaBaXz8qF2EmCwSRGRmUYyVzs2M9Ac18/33DJoVhuZYXWORfsmOnvFsMM4OVym++Ns1MdhON+58QjuJ0Dqfsu7kGLmFVMg/EQNiDjYnFSOrpzjKdKWUny123ywfRlKwKVGBmlKUApSlAKUpQClKUApSlAKUpQClKUApSsGgM1gmlVn2lXLR8IumQlTy9OR1AdlRt/DusaA1x2x7UNxKZlDH3RDiNBss2nrNIPvAn4QdsAHGTULXEEDYdOgx5DpXdw7h8t3IYbUAsPjdv2cX8ZHVvJBufQb1Q1qrm3KTwl8EdzSp0bCjl+b5t++R1xwtK4giQyyMNkGOnQs5PdVfU7fM7VcexXZaWd3sOJuJLezETR26ljGxm1OokY4Mix6SqqduvgBU92c7Nx2MWhMs7YaSRvikbGMnyA8FGw/Mmm9suKOnEz7pPJGRAiTGJtOGEjtGrbEE6XJwegI86hWHSqqXLpwX7MPXvXPuXz9DnrqtUvqijFeH5ftG5be1WNAkSqijYKoCqPkBsK0P7T+y9zbXkt0RqiuJspLkHSWXZGXqCArAeGAPHatkezPtRLdxyw3LcySAp9pgAyJIGKFlUABgUYEjrgGrLx7gcd7bPbTglHHUbMpByrqfAggEfKutpVMYkiqnCUJOMt0fNNzxSV0hspZGeBASiNp2IDAd4DJAGQAScZq9+yTsfBcvLLOHbkSQtGNZEeSNYDL97DKDgnGCMirLw32J2yq4upHnYldDqOS0QXV8OCck6t87bDarrwHs9DYwiC2TSuSxJJZmY4yzMd2Ow/IDoK2N04xcaUcZbfZv+TwSNZrFZrSBSlKAUpSgFKUoBSlKAUpSgFKUoBSlKAUpSgMV5uKcOS5gkt5RlJEZGH7rAg49a9NYNAaZ4L2HUXUlrfyuZIt1jUcpZ4c4SYSA6nB6MoK4bY7dby7wWcIyY4Il6Z0xoPl0Fa37W9pZr685qSNCsDyxQ8vuvp1GOVmfrl9PToox471AzlFYMwLuThdWZZWY9AurLE/KuU6Q6O/U1/+x8P+KXP5Lz1Zd07OvWgqtWWFjdvl78C59oPaA0oMXD8qDsbhhj/2YzuT++2B5A9ar3Z3gct5I0NkocqcySux5aMx3Mkm5dyc90ZJ8cDerNwH2e5ha84wxghUa+Rq0nQNybiQbjP4FI8iSdqtPDru5uI1Th0UdhaDaOSaPMrr4GK0BUID1Bc5Oc6atbPoynbw4UsL5vxftGl3cLfKt9X/AJP6LkSfYzskvDoGj18ySRtckhAXU2AoCqPhUAAAZPifGrDVW/8A5O4+I8TvNZ3yBbBM+kfJxj0zXjl41e8OOq9ZLu0Bw9xEnLmt8/emhXKsg8SuCBkkVbJY0RVtuTyy6UrCOCAQcg7gjcEHoQazQwZpSsUBmlKUApSlAKUpQClKUApSlAKUpQClKUApSlAK6pZQilnIVVBJJ2AAGSSfDauyqZ7SuPS20UEULCP3iQxNJpV2Uctm7qNtuRgsQQB881iTUU2zDeFk1z2jSK5lebhkdwnNOsGRYfdnLHJlXMnMjDZ1Y0nJPQZro4NcS8Ny6tatPL3VuXSRpIskAiPGU07+IUZbfPSpbh0apDGsR1IqKFP4lAGDn1614OHTpcwGF4zHpCCSPS0QR/jAXGDsQCCPQ+Nc9+vm5OaWEnrha48yFK/rTXC2+Fcv9k5a8Surq6trO/kSa3MxmZiqxMRBDJIElVQEZNYRs7fDvXXxXga8Qun4hNDxC7g1ZhaExQokS9DDFI/NkzjOsBdWcgHY1F38Dci4C6n5NlIWPVtMksEbscdSYkuP1q7e0K8v1W2l4UGe37xkEBQSMpUcohnVgExk5Cn12q4s5yqUVKby/wAkihJygmyxL2stXsffudiAgjXuGDZK6AmNXM1bacZz51qzhnZOG3uoxZ3F3aTOwVU4hAVhu1PxRkqArZUnutvv0B3EJbcbuZbt4YniM32lxGkZjZf7QNrEsroMlCT9tpxkcwtjO1XKFrqXgnEP7XWRUwxtvedPP1aSYgSqqS3N5YB0gkk42qUbjs4N22ubIG1Nus8NtLLbgo5Fxy4pGWPuONLYQKMahkCpWH2pMr/8TZyJEejRMJ5E/wA2JQMfyFsdKqz2xFxeQS5Lc0a9yCTJbwsxyN9yW3FdPvQWdbddOnl5ADZdSpUd4fhKsMHzBqjq39WnVlBJPHp45+hAnczjJxS29DYtj7SrOadIEaUF2CKzwyRxlz0TW6jBPhmrSDWiLi8SdVi7yGTVpYjDJLC6kLg/fBBOPJTW2exHHHvLJZpgBIGljYqMKzRSMhdQegOnOPDerC1uXWTUlhr0/wB5JFGq6m6wyfoKUqYbxQVWu2k8n/C28UjQrcXCxSSocSKgikk0o33SxjC59a8XExJwpoZ0nmlt5Jo4Zo53MxXmnQkscjd5SGIypJBB8CKAudKwKzQClYA8azQClKxmgArNKgO3fFpLXh00sGBKdEaE9FeWRYlf+Uvn6UBm47YR814LeKa6kjOmQQICkbYyVaaRljDb/DqJHlXfwXtNHdO8IWSKaLSXhmXRIob4W2JVlOD3lJFZ4fYw8NsQg2jgjZnbqW0qWkkbzZiGY+pqH7LWUtzc/wBs3AEXMgEMMAwWWAuJQ8r+LscHSNlBxuc0BbqxWaUBiqZ247GS3Uq3Vq6cxYzFypgeW6lix0uu8bEnBOCCAM4xV0rBFeZRUlwvYw0msM+eOCWcnL7rvFGShXL8xo2TMT25VxgrkEg/Lyr08FjOZLiZXB+ENIoSQxgBmDovdOltQDY3A8sVs/tB7MLO5WV441huJDrWZcnRLqDCTRnTkkb4AJBPnVaufZ/xIZw1pMuMFcywswOxwSGA2qpr2dR54MPPk8ePMhVaE3nh5ms0uUuFa7uMHOcg/DGisdKAfr5kn1qVveBS2lraCaSYwTR5eJ5GMCzE640KZ0jMbdDsWU1OXXZZ5rQ8Lngt4eIKsYSVlX7e3QgakmVSSwUBW8fE4B2kux1he31kFN1aTKMxS29xAXeMxsU0SaHGr4Qckb7GtfFWlJwpacL1TeP240ce74bYLxV4RVNKCxH5+JW4Z4PdZbeW2R2f4ZSSpi2HwgDbGM529ar9ukkoC3rTSDSHhEskjBo+8OagLeJB3H/mtkf+lUqZdjw5B178VxIi/JZZin0xiq9dcDjN/Le31zFPBb8uORkjMayymI6YoBE+7IDF3gc+HgakTdSjBuW3zzySS3b23/Empe0qlWM+rWm+XnOnywR/ZyYxzzr35Ps45NyXfK5UJljkkrpwCfAVKtyyrSRHQ0yF+ZhmwqqO8d+7gEYXI3+teOPhypG571u9xKCEiDSSqoOVhTTliwQHLDPVjXa3uzlEjDSuimNYE5jSEZB0ND1O6j4x4b1W1I9ZPjSk86aLOy+D17+RzN1KNWtKdNNJvlr+NyM91LQtKhmEaorRl2IaSZmbM2Mk5IcYz4nYV9B8L4ZHbQpbwLpjjGlR6eZJ6knJJ8Saq3ZD2fxxol1fRq90SJME6lt+miJFzpyoAy2N2yfKrrV9b0nTT4ufvzJVKDitRWKZqD4720tbNuXNJmXGoRIC8pB6HQvQbdTgetSNza3gi+2Le+TwcNt95UmguZXHS3ijfUCzDo7kaVUbnc7AZrPtQuFSyj1kIpurPUx2VVE6uzE+AAU1GezntKkt1eJIhimnme4jD4LSQhURV1KSMoF+HOwbI8anO2cgd7O2XeR7uCUKOoigbmSyHyUAAZ83A8ay008MwmmsozJ21WbKcNja7f8AEAY7dD5yTsMfyrqb0rgnZSefv315MXPRLV2toY/RdPff+Jz9BXTxzt1LDdtY21jPcyqqPlSqR6G6NrOcDIK7jqprz3t/xqaMiC1trYkdZJ+a4+QVdGfnkVgyTPZS7cm5tnkab3ablLK2NbKYYpAHI2ZlMhUnG+kZ3zU/VW7DSJDGbFonhuI/tJFlZZGmMjHVcCVdpAzZBOBgjBA2q00BFdqOLNa2U1xGup0QlVPQue6mfTURn0qEt+wkpUNccSvmlx3jFKsUYbx0xBcYz55qX7X8RjgspnmTmqV5fKHWVpSI0jHlqZgM+Gc1XODdjOIchVueJzKcfBEqNoHgvOcFnx5/70B7RwvilscwXcV2n+Hdx8t8eQnh6n5rUH264ve3FoLGSw5T3MkcSP7xHIBIGEuoKo1EARkkkDAG9eu+7G3VurXI4vdhYlaQh1SQaUBY9wkA7CrD7m1xe2t6B9itvMRqxkSTGAodPnyxIM/TxoCXutHKYTadGlterAXTg69WegxnNaq7Je1D3ezS2NtPMIy6JIDGqtCJG5GDIwLYj0DOPCvZ7Tu0Jnl/suI/ZqFe5I+9neODPrs7emkeJqoyEKpY7ADJPgABv+lT7a061cUnhEC5u+qfDFZZtzsz23gvtSprilUAmKUBX0k4DLglXXO2VJx442qda6UdWA+ZAr5yi4cLhudcLlcYjjP3VO+pv3jtt4CvR/YUH+DH/SK9foJS1i9O88/r4x0kte4+iVcHcb/Kslq+dl4JCPgQp6ozof8ASRXst2mj/ZXd2noLiQj8mJFeX0fVXYel0hSfab7LVG8Z7TW1mFN3PHDqzp1sAWx1wOpxtvWpou01+mNF7IceEscMoPz7it+tV3tDxqe6nne7EBYxQprCN9kiFn5kJZsxsTqz1/So9W3q01lol29WFxLhpvU3Vx3h0PFbTVbyozr37eeJg3LmA7pDLnYnAZfEE1r3gltw97n3jiMMapfKro75URXUZKXVuZARpy/eGSASG9KqPC797eUy2kjwSjGrAK6gdwJInGHB9R8jU32a7RW8ontOLqgjnl95jZ0aOENNljgtvHq3dWzg6m386y+4qCVeC4sbpbuL3x4PD+PaTqtu6fNNPZlk7TWnCbXEFpaW91eyHTFCDzgrH78uWIVR13648Bkjz9luydo9uX4g8fucBkghDsIo5ZRtc3RbIyTJrRMfCqedeDit9w/hcTJwoRtdzDlIYnM7IHIGonLY3xhRuSBscVSI0XSokYSECIRtIzAwrGx1Kkfw4bIU6uhydya1WleV4+s4GorbOjy9G8di2+PceIUZT0RvbsfwrhyuZrGZbiRV06zP7w6KcZABY6M4G4AzirXtnPjXzdwy/ktryKa2wJwzaS2OSYeURKkgXvk6ipG+Nh471Y73tDf3G0946qfuW6iBf6xlz/VVxTtpzyoLReRFup07WbhJ7dxuHivaC3tV1XM0cQ/fYKT8lO5+gqncQ9sMHSzhmuT+LHJh/rk7x+i1rqHhkanUEBY9WbLufUs2TXpqfT6Of97+BWz6RX9i+JMX3bziE/8Aex2y/hgXU/1llz+iiqvfAxzJcs7uzty5XkdnZg4whJY/dZV/qqQYgDJIAHidh+dec2Ml9E8VpFJOWBGqNfs1bqpMrYQYIB6+Fb50aNCOVoyPCtWrSw9Vz8z0NI6FZoDpmibmRn98D4T5qwJUjyat28Gv0uoIbxAPtI1ZScalVwrFc/MDI81r52uOPSKlu0aajJscg/EpAKjHjnNbO9n3BruSwRoL9oodc6iPkRSMgSeRAEkfoMKDgg4yag3soTkpR8/oTrKM4RcZeX1LLx2ynhuhxCzh94kMQt2hMiw9wSGQSB2By2SVxt8VeKD2owI3Kv4p7KU9FljZlb+B4wdX5Cu97+74d37xxdWo+KdUEc8G+NUkad2RB4soBHUgipPj7W01jI87obcoX5gYYGN1dHH3gcFSN84xUAnkbwm4a94iL1I3jt4YHhR5EaNp3leN2KowDaFEYwSBkt6VbKieydzLJYW8lyCszRIXDDB1adyR4E9ceGalqAi+0XB/e7doQ2h8pJG+NWiWJ1kjYqfiGpRkeIzVT4d2v4ldyS2sFrAskDmKW5aVntg69QiBQzHx06ts74rYFUy2vjwqeaO4R/dJZXninRGdY2lOqWGYICV75JViMYbHhQHK67H3k6MtxxKQhgQY4oYoo2BGCpyGcqenXOKj+H+0CGx4fHDOWnnt4EWYW6mZY2RAuJJl7i74B73XNSHOfjEmlOZFw9camw8T3jeKLnDLCPvHYsdhtmpXjPZSKbh8nD4QsCOmldCgKhyCDoGAdwM+dAaVsrzWxMzD3iUtPIue9qkOo7dcAEAegFdy8Fub6Xk2cQlWMo02p1jUZyYkJbrkrqIAPQedemb2b3kN21w9u8hPjA8bRk6dJYa2VxkeBXbPU1s72c8Be0svt00TSySTSLkErqOI1LLkHEaoPzqxnc4pKEfaX3K6Ftmq5y9t/YoL9heKDf3eBvQXG/8AqQCvNP2cv495LGXHnE8U36K2r9K3hWMVpV7WXP0NzsqL5ep8/S3qo2ibVC/4ZlaJvycDP0rhdXbRkHQWjxuy7lfXR1Ix4jPyrf8AdWaSqUlRXU9VdQyn5qdqpvFvZRbPl7QtaP1+y70JP70Dd3+nTUiPSEnpJfD7EeXR8VrF/H7o11FIGUMpBBGQRuCPMVXruRZZp0PwgJEd8b4bO/nliPpUpxy2m4VcGK5TAfUVKAmKVsZDxH7uo4DodwSDuCTUAYuVIoxqcxkseXzRqPMWRmTxB5hwfAgGvNzeKajGOr19PyTejLWVGpKs1oljX/1oS19fTTyc2YtK6Q6com6wxZZpHx5FsltuowK8TsY2SWMY0SRZdgHRAyyrEpD5GDpYAY0jHhtnhGAQFRZJCF0bB1DKQAQ7HCkHSMg7V647JlkDOnNmZX0RLjQiKMyM8j4UAA7scAZ+tRFQjGDiklBd2iXP2i3ubqlSjwRw3yS1ffryIi6wOVGgGSxkXJXvrmVdWxwCWU4U48PCpFVXIRjg7gLq0lk16lDqpw3wqSNxldulSFtEpVVkt0SObWUZDFLFJo+Ia49tQ8jvtSThkiRSQwEFJXhdhJksOSSV5cu+nrjcE48dzW1UXKHWUsTW2nj6ohUulIQm41o4enZjB5YWAljkLpnmNFystzSHjzzcYxoyFGc1OGq9ZuxkilkwE1ldIJJViGQMxOB8Xdx+9U92e4HccUnLWygRISgmkB5S+DOq9ZXO4AGwHUjUak2tzGEJNyzr9iF0tQnVucrmk893I4z3KxjLnGTgeZPkANyfQVNcI7GXt3grGLaI/wB5cA6yP3YB3v6itbC7M9g7ex+0AM0+N55cF/UIOka+i/XNWTFeKt/OWkNF8zRSsYR1nq/kVDgvswtICJJgbqUfenwyg/uQjuL+RPrVtSMAAAAAdAOg+QrlSq9tt5ZPSSWEa/g9j0PNkaS4mMTSPIsMeIlAdixVnGXYbkbFau/DeGR20SwQIscaDCqvQeJ+ZJJJJ3JNenFZo23uEktjiVzsago+wlisomW3QMp1ADIjDfjEOeWG9dOan6VgyKUpQClKUApWM0zQGaUrFAZrFKUBmuJrlXBqA1l7X+Jant7MeBNy/wDLmOEfVjIf5K1tw2NvfWdh3TEdHqFl5bH+tJPyqY7VcZ597dXfVQ7In+XbgoMfNhIf5q7uI8P5F1Hbn4obG1R/8x2lmk/NnY/Wll++6z2afUldI/yej1DnL9z9ECa6ZBIrrLA4SRQ695BIjo4AeN0PUHSv5V21m2VXubeB2KLLIVLDrgRs4UE9CxAXPqcb4roL50lbzdZZilr4HIW3H1i6t6nXNNPO8b3Lx6YgeXFAnLiQsMFsdScZ9Bmu2naK0WCze7aB7GZZEWKNrgzG4UsA2uNicYGTkb7dfMKg9DXFvVouNvDhSe2m++cptPye/eSb6nUjJSqPOSDktg/PhPQu2PTmASA/QsfyrevYK9Sbhls8aqgEYQoowFePKSKAOnfVq0lcpi5P78an6oxU/o6VsD2Q8TIe4s26d24T5P8AZyj+pVP85qpmuruZ0+/J1rXXdH0a/Nftfv3ubNrNYFZrYVwpWKzQClYpQGaUpQClKUArFYxXKgFYxWaUApSlAKUpQCo3tDxH3e0nuP8ADilk+qoSP1Ar2z3Copd2CqoJZmIAUDqSTsBWpPaJ7RPerSSCzTNuxRHuHyocGRQVgTqw83O2M4B615lJR3GhUOF8PDva2rdHlt0b+HWHlJ/lVzUl2i4/C/FL2UyKcyJGuDqJWKJUyAuSRq1V4L7gMzcuWa1n93Vi7kp9zQ25jB5mNxnKjbNTlmkYQGEKFIBGgAAg9DtVZS6SVr++K4nrz0z2ePcbOna0JTVOOscJadxErxIt+zhmb15ekfnIVrEqSSqUa2yp8HkjA/IE4qdpilT+I7mWyivLJzS4Fql839MFch4Q6NrW2jLfiaYuw/mZTivZm4/wFPymH/lRUwBWa0R6eu4aR4V5HuUlLWSz5v7lZ4i0mqN3hZArFS2pGXEg09VOR3gnhUx2S4ytpxKCaVgkbcyCRmIChXXUpJOwAeNN/Wu3iyard0ALFxoVR1Z3ISMD11la4HsnAdcFzfFLqFBO6ogMMaqA2TqXMgGQT3h16Cj6T6yarVt+5N6LGuFnt38DpejbqKsp28lz08fM3da3aSoHidXU9GQhlPyYbGu6tEcLjeF35Le7TowDNbnTHJlQ8cnLPcdWVlYBhncith9ju3BuJPc7sKtxpLI67R3Cr8RUH4XHUp9Rt0saN3TqvhW/vYhxqqUnHmXSlcRXKpZtFKUoBSlKAUpSgFKUoBSlKAUpSgFdc8wRS7HCqCxPkAMk/lXZXXPEHRkbowKn5EYNAag47x1+KOHfK2gwYof8TxWWcePgVToPHeo24uViubd5QxjHNxp05Wfl4tz3iFznUFyQNRXyrlwmMpHyH2eBmgcfvRHR+oAP1r0yxBgVYAg7EEZBHkQetctcV5Ou+s5ZXltoVEq0o1uKXI4W95Mlkkdw90VWZJ3ubmN4DGkbKywIHYtPI7LpABI+0PkK83Bbcpbxq40sBkr+HJLafpnH0rnBwiGMhkjQEdDjp/D+H6V6RUepUhhqC0bztjXy9+eW83NyqqSSFKzisVoIRkCuVcRXKhk67hGKhoiA6OkiFt11RuHAbG+DjB+dcZuOmRphOJIlmwrqtsZp9GnS0MV1EdBQgHBcal1Hbxr0LWGr3CcVus+vLtT7FyJdG5lSWFsedWLyyTlOXzCgWPYmOONAkakjbVgZOOmceFdkWferQps/vUAU+hYiT6GMvn0rNSXY+x5/E4vw26PO38bgxRD9ZT/LUuyTncRxy9EvaMUpSq1lJm1hWa4is5rqi4M0pmlAKVis0ApSlAKUpQClKUApSlAKVxZsDJrXl526ur+SSLgqxiOPutdzZKM/4IlAOf4iDsc4GQTrq1YUouc3hIylk8HtC4WbW+W8UfY3WmOTyS4UYjY+joNPzWorNQ/Fe2fEXaXhvEeU5YYKPGFDDGpWjliwVYY1K2CNvTFefgHHi593uO7MuAM/3g8x5n/fqPHFJ0hRVT+dT1018O0g3lrPh65LTYsFYrpmvUQ6XdVOC25xhR94noB4ZNdkbhgGUgggEEbgg9CKp+FpZaKpprU5UrFKHkyK5VxFchWDJiWQqpYKWI+6uMn0GSB+teSHi6OwjYNG56JKugn+E9G+hNe4V5uIW/MjKaUbPhICU6+ON/qK903DaS8zbHh2Z3Yq7ezPh+m2e6PW4csP8mPuRfnhn/7lafuprm3Qxsv2b9wSF+YIi3dyGIDacHow28z0r6JsbRYYUij+BFVF/hUBR+gq/wCjrbq255T7CxtaPDmWclI7b+0J4ZWs7ELzFA5kzDUsRYZCKn33wQd9hkZz0qjS8eu2Op7u5J9JTGP6I9K/pXgt7gyapW3aR5JGPmzuzH/fH0rp4hMwULHvI7LGg83c4FZq15ynwxeDuLaxt6Nv1tVZ0z+EWTgXtCvYZuVHzL8Dd4iuqVF8xMg7vycHPpW1eznaaG/jMkBYFTpkjkGiWJ/wuh6H9DUB2d4BHZW6wRDpu7eMj/edj479PIYFee2PJ47CV2FzbSpJ6tAysjHzIVivyqBYdNK4uf06WmuH247jnK/DKTlFYXYX2lKV0hHFKUoBSlKAUpSgFKUoDXvtc426xQ8Mtjia8cRkj7sWQG6fiJA/hD1J8F4RHaW6W0I7qDGfFj1Zj6k5P1qB44BL2oiB/uLMuP4mZxn8pP0q2VxH8S3MnUjQWyWfN6e/E3U1pk1p7XrMCWyuFHe1tGT5jKso/wDn+ZqBhhg96ga7xySxikYnToSRWCyB/ulH0MG8N6tPtVbU9lF/1JJPoir/APdU7iMbOFSJXZyysAi62AjOt3CeIVVJ6eVT+iZS/T0fP4cTLi2gnaVuLb6r2j38D4bkNLKebl2MbOMakHdjlKnoxUDGeg6YyczWK8HB+Kc0FWxrUKSV+F1b4ZF9Dg7eBBFSGa0XMpuo+LT7HDXKmqjU1ho44pisk11TTqg1OQo82IUfma0JN7EbB2AVyAqOHHofCQH1UMw/NQRXrtr1JBmN1fH4SDj546V6lSnFZcWvI9uEkstM9KisMKyprhLIACSQANyTsABuSTWpLUHF0BBBAIOxBGQQeoI8amOyXaWW2ngs3fmQSOIlV/2kJKsUCvnLJldOlhkZGDgYqlGaa9kEUGUjIJ66GZF+KV5D+xiA31Hf6kCuHBJobG/hve7JBExDOEKE61KcyMMxeRVJBBbBOCQKvrGhUpNScsJ8vfPwLm2sa0FxN8s47u19hyhtzGXiPWOSaP8AolYf7AV38Ft+ZxWzQ9FaSU/9tNS/qKXd6k13dSwsGRriVlI3BBxgj59frTs/caOM2n7yyJ/UjgfrivFymutxviXozsq02+jo+EV80bfqCtRzePxKOkFpK5/ilkVAPyGanCcDJ29TUD7MGN1Pe8TI7k0iwxE+MUIIyPnkfUGue/hyg53Lqcor5vT0yc5UehsGlKV35oFKUoBSlKAUpSgFKUoDU/HJDB2rjL/DPbhF/pbA/ri/WrtUH7Weyz3EEd9aj/ibQ8xcdWjBDMAPEqVDAejDxr1dneOJe2yXMX3hgr+BxsyH5H8wQfGuJ/iW2kpxrrbGH6r33G6m+RQe318H4lgnu28ABPgGlJc/6AtV3s5xaTnm8gblyIQsfiNG+RIv3lc7H+HYgjNd3FF95nun1ELJcSg4wSUQ6EAJ6fCPA17uDTm6tUs2VefErmykAC86NSWa0lwMFmUF1bz9QdV3ZUVCjGEXiSS+O7+LyXCbpUYKccweW/PTPlleZ6+OInMt+K2q6Ip5Ghnizn3e4fd02+6zYkH1P3wB7M1W5uNhLWVBlo7pYsDG4mjlR43A650CRTjfZfKrbwDs7/asxUk+5xt9q6kjnMP7hGHVfF2Hoo3zjFzQdzODisZznuwc50nZtXCinldvdy+R18D4NPxFiLUiOEZDXLLqUkdVhQ45hz1b4R6mtg8G9n9nbYblCaUdZZ/tZCfMFtk+SgCp+CBY0WONQqqAqqowFAGAAB0GK7KtKFvTorEUKdKNNYiYC42FV/tB2Ftrz7Qpyp99M8WFlB/ePRx6NkVYaVvazozaaavLOW1uDaXOC+nWki7JNHnBZR1Vgcal8M5GQRUD2juBrSFs4IaRlHWTSVCJjxyxzjx0it3doOzNvfIEuk1aTlWBKuh81dSCP9jio209mvD40ZPd1fVjLyFnlyOhEjHUp/hIqt/46Cq9ZF4XYaKVCNOsqmNFyNPSPoSSJzhQT7wfCWSMn7LPjDEdgPvuGY5GmpO8to7PhzXNz/ztwmq3jxqa2gJGqUj7jFNR19QSAuMGpvtD2IXh08d135rBJBJKmNcseMsAc/tIzJpJJ3Hjkb1VuJXEt57zdNpDcszTM2SsaEFYIFx1Y/Ao/iY+sjhcJZxl7LuReccasMJ4W8nzcuz7fEieGW/KkdE+HJyPIHLRsM9RjuEeaj1qQ4PFq4zZgeBLfRQ7H/asWiaUXV8QVQT47Dpn55rr7L9oIYuKG4kDsqRsiCNDIzOxC7AeGGcZ+XnVbVcpxm4rL4X5vGCzvVGjaKHa9F2c/febH7ccQcQpY2+9xdtyUH4VP7WQ+QCkjPhnPhV44DwZLO1itYvhjULnxJ6sx9SxJPzqnezSw96aTjE5VpZS0caBtXu0SnHK/dc9T/8Ao1sCpPRVj+joKD/qer8ezyOZk8sUpSrQ8ilKUApSlAKUpQClKUBg1qPhdhL/AGlxE8NeO2hWVYyjxtKjShcu6qHXQc52G2GHkK27Ws+BRG34xxK2Y/tGjuk9VkzqI+RYL9KqemZSjZzcUntus81yZ7hua3NpJaXMlpNg4kfDjI1MVWTp4BlbUPqPCvEHa2wo1IFOtJRlgsiNrifA3U+BHQ6QR1arl7SLfTeI/wCNYG/mjkeI/wCmcfkKirDh7XdzDZxEq0zYZh1SJRqlf5hdh6sK0Wld1oQml/UlnxXMvqDVS1bqPHBnHg1t35NhdguxdvNAeIXUMTtd5lWIgSRQRSHWEQPnck6mPmcDAFX63t1jUJGoRVGAqgKoA6AAbAV08M4altBHbxDCRoqKOpCqMDJ8TXqq9OfbyKUpQwKUpQClKUBwmiDqUYAqwIIO4IIwQR4jFfPU9tolmgXKwpczFIvVHMcZdju5VVwoOw+ZJr6IrVXtN7INBzeJWw1Ie9LEBurYwZl8wTjUPm3nWmvGUoYhuTbGpSp1k6y0+pR5IJJCiRKGaVzFGp6O4H2jt/04wRnwJODkKwOwpDBwPh5YYLefR55iPHxxnJ/dUfnV+yHGbaC5nluJUUW8EEMWSCWBBadkHVmaTJOPx1O9k+DycYvV4pdoUtIf+WibcOwP7QjxGQCT0JAAyFNc7Utqt5WVBpqnHDl351S+G/Zr3C4uZVpupLy7kW32b8GktrANc5587vcS56h5cYB8iFC5Hgc1aaUrp0klhEIUpSsgUpSgFKUoBSlKAUpSgFUzt5wOUSR8UswGmt1ZZIydImtzu6ajsCu7D6+QFYpXicI1IuEllMGqO2PbKO+uYWiV1SNcHUFDMxbXjAJ8VjHXzrZ3sz7GNbhr65AE8qhUUHVyoThtJI2LMcEkZ6ADxpStFva06EFCC0Wi9Tc60uDq+Wcl9pSlSjSKUpQClKUApSlAKwygggjIOxB6EeVKUBWIfZjw1ZOaLVM5zgl2TP8Alk6PpjFWZECgKoAAGABsAB0AFKUBypSlAKUpQClKUB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data:image/jpeg;base64,/9j/4AAQSkZJRgABAQAAAQABAAD/2wCEAAkGBhQQDxUPDxQWFBQWFxQVGBYVGBgVFRUVFhQVFhQVFxQXHyceGB4jGRUUHy8gJCcpLC4tFSAxNTwqNSYrLCoBCQoKDgwOGg8PGiwlHyQwLS8yNjUtLCwwNCwpKSwrLyksLCwsLCkqLDQpLC8qNCkqLSwsLywsLCwqNSosKS4uLP/AABEIAOcA2gMBIgACEQEDEQH/xAAcAAEAAgIDAQAAAAAAAAAAAAAABQYBBwIDBAj/xABDEAACAQMCAwUFBQUGBQUBAAABAgMABBESIQUTMQYiQVFhBxQycYEjQlKRoTNicoKSFUNTc6KxJDRjg8EXk7LR4hb/xAAaAQEAAgMBAAAAAAAAAAAAAAAABAUBAwYC/8QANREAAgEDAgIIBQIGAwAAAAAAAAECAwQRITESQQUTUWFxgbHwkaHB0eEUIgYjMkJS8RUzYv/aAAwDAQACEQMRAD8A3jSlKAUpSgFKUoBSlKAUpSgFK4ySBQSTgDck7AAdST4VUOIe1OyifQjST42Jt4zIgPlzNlP0JrDaW5lRctEXGlU+x9qlhIwRpWhYnA58bxKT/Gw0j6mrY0wA1EgDGck7Y88+VZzkNNaM7Kg+1/aqPhtsbiRS5LBERdi7tkhcnZRgMST4D6V5Z/aLYqxRJxKw6rbpJcHPl9irD9aovtR7bWl1be6qLhbiN0mRHgkjzgEEMHAIBRmwceVZWG9TBO8H9tFtIH96RrYqNSjPN5m+CqaBksCRtjoc+BxP9nPaBaXz8qF2EmCwSRGRmUYyVzs2M9Ac18/33DJoVhuZYXWORfsmOnvFsMM4OVym++Ns1MdhON+58QjuJ0Dqfsu7kGLmFVMg/EQNiDjYnFSOrpzjKdKWUny123ywfRlKwKVGBmlKUApSlAKUpQClKUApSlAKUpQClKUApSsGgM1gmlVn2lXLR8IumQlTy9OR1AdlRt/DusaA1x2x7UNxKZlDH3RDiNBss2nrNIPvAn4QdsAHGTULXEEDYdOgx5DpXdw7h8t3IYbUAsPjdv2cX8ZHVvJBufQb1Q1qrm3KTwl8EdzSp0bCjl+b5t++R1xwtK4giQyyMNkGOnQs5PdVfU7fM7VcexXZaWd3sOJuJLezETR26ljGxm1OokY4Mix6SqqduvgBU92c7Nx2MWhMs7YaSRvikbGMnyA8FGw/Mmm9suKOnEz7pPJGRAiTGJtOGEjtGrbEE6XJwegI86hWHSqqXLpwX7MPXvXPuXz9DnrqtUvqijFeH5ftG5be1WNAkSqijYKoCqPkBsK0P7T+y9zbXkt0RqiuJspLkHSWXZGXqCArAeGAPHatkezPtRLdxyw3LcySAp9pgAyJIGKFlUABgUYEjrgGrLx7gcd7bPbTglHHUbMpByrqfAggEfKutpVMYkiqnCUJOMt0fNNzxSV0hspZGeBASiNp2IDAd4DJAGQAScZq9+yTsfBcvLLOHbkSQtGNZEeSNYDL97DKDgnGCMirLw32J2yq4upHnYldDqOS0QXV8OCck6t87bDarrwHs9DYwiC2TSuSxJJZmY4yzMd2Ow/IDoK2N04xcaUcZbfZv+TwSNZrFZrSBSlKAUpSgFKUoBSlKAUpSgFKUoBSlKAUpSgMV5uKcOS5gkt5RlJEZGH7rAg49a9NYNAaZ4L2HUXUlrfyuZIt1jUcpZ4c4SYSA6nB6MoK4bY7dby7wWcIyY4Il6Z0xoPl0Fa37W9pZr685qSNCsDyxQ8vuvp1GOVmfrl9PToox471AzlFYMwLuThdWZZWY9AurLE/KuU6Q6O/U1/+x8P+KXP5Lz1Zd07OvWgqtWWFjdvl78C59oPaA0oMXD8qDsbhhj/2YzuT++2B5A9ar3Z3gct5I0NkocqcySux5aMx3Mkm5dyc90ZJ8cDerNwH2e5ha84wxghUa+Rq0nQNybiQbjP4FI8iSdqtPDru5uI1Th0UdhaDaOSaPMrr4GK0BUID1Bc5Oc6atbPoynbw4UsL5vxftGl3cLfKt9X/AJP6LkSfYzskvDoGj18ySRtckhAXU2AoCqPhUAAAZPifGrDVW/8A5O4+I8TvNZ3yBbBM+kfJxj0zXjl41e8OOq9ZLu0Bw9xEnLmt8/emhXKsg8SuCBkkVbJY0RVtuTyy6UrCOCAQcg7gjcEHoQazQwZpSsUBmlKUApSlAKUpQClKUApSlAKUpQClKUApSlAK6pZQilnIVVBJJ2AAGSSfDauyqZ7SuPS20UEULCP3iQxNJpV2Uctm7qNtuRgsQQB881iTUU2zDeFk1z2jSK5lebhkdwnNOsGRYfdnLHJlXMnMjDZ1Y0nJPQZro4NcS8Ny6tatPL3VuXSRpIskAiPGU07+IUZbfPSpbh0apDGsR1IqKFP4lAGDn1614OHTpcwGF4zHpCCSPS0QR/jAXGDsQCCPQ+Nc9+vm5OaWEnrha48yFK/rTXC2+Fcv9k5a8Surq6trO/kSa3MxmZiqxMRBDJIElVQEZNYRs7fDvXXxXga8Qun4hNDxC7g1ZhaExQokS9DDFI/NkzjOsBdWcgHY1F38Dci4C6n5NlIWPVtMksEbscdSYkuP1q7e0K8v1W2l4UGe37xkEBQSMpUcohnVgExk5Cn12q4s5yqUVKby/wAkihJygmyxL2stXsffudiAgjXuGDZK6AmNXM1bacZz51qzhnZOG3uoxZ3F3aTOwVU4hAVhu1PxRkqArZUnutvv0B3EJbcbuZbt4YniM32lxGkZjZf7QNrEsroMlCT9tpxkcwtjO1XKFrqXgnEP7XWRUwxtvedPP1aSYgSqqS3N5YB0gkk42qUbjs4N22ubIG1Nus8NtLLbgo5Fxy4pGWPuONLYQKMahkCpWH2pMr/8TZyJEejRMJ5E/wA2JQMfyFsdKqz2xFxeQS5Lc0a9yCTJbwsxyN9yW3FdPvQWdbddOnl5ADZdSpUd4fhKsMHzBqjq39WnVlBJPHp45+hAnczjJxS29DYtj7SrOadIEaUF2CKzwyRxlz0TW6jBPhmrSDWiLi8SdVi7yGTVpYjDJLC6kLg/fBBOPJTW2exHHHvLJZpgBIGljYqMKzRSMhdQegOnOPDerC1uXWTUlhr0/wB5JFGq6m6wyfoKUqYbxQVWu2k8n/C28UjQrcXCxSSocSKgikk0o33SxjC59a8XExJwpoZ0nmlt5Jo4Zo53MxXmnQkscjd5SGIypJBB8CKAudKwKzQClYA8azQClKxmgArNKgO3fFpLXh00sGBKdEaE9FeWRYlf+Uvn6UBm47YR814LeKa6kjOmQQICkbYyVaaRljDb/DqJHlXfwXtNHdO8IWSKaLSXhmXRIob4W2JVlOD3lJFZ4fYw8NsQg2jgjZnbqW0qWkkbzZiGY+pqH7LWUtzc/wBs3AEXMgEMMAwWWAuJQ8r+LscHSNlBxuc0BbqxWaUBiqZ247GS3Uq3Vq6cxYzFypgeW6lix0uu8bEnBOCCAM4xV0rBFeZRUlwvYw0msM+eOCWcnL7rvFGShXL8xo2TMT25VxgrkEg/Lyr08FjOZLiZXB+ENIoSQxgBmDovdOltQDY3A8sVs/tB7MLO5WV441huJDrWZcnRLqDCTRnTkkb4AJBPnVaufZ/xIZw1pMuMFcywswOxwSGA2qpr2dR54MPPk8ePMhVaE3nh5ms0uUuFa7uMHOcg/DGisdKAfr5kn1qVveBS2lraCaSYwTR5eJ5GMCzE640KZ0jMbdDsWU1OXXZZ5rQ8Lngt4eIKsYSVlX7e3QgakmVSSwUBW8fE4B2kux1he31kFN1aTKMxS29xAXeMxsU0SaHGr4Qckb7GtfFWlJwpacL1TeP240ce74bYLxV4RVNKCxH5+JW4Z4PdZbeW2R2f4ZSSpi2HwgDbGM529ar9ukkoC3rTSDSHhEskjBo+8OagLeJB3H/mtkf+lUqZdjw5B178VxIi/JZZin0xiq9dcDjN/Le31zFPBb8uORkjMayymI6YoBE+7IDF3gc+HgakTdSjBuW3zzySS3b23/Empe0qlWM+rWm+XnOnywR/ZyYxzzr35Ps45NyXfK5UJljkkrpwCfAVKtyyrSRHQ0yF+ZhmwqqO8d+7gEYXI3+teOPhypG571u9xKCEiDSSqoOVhTTliwQHLDPVjXa3uzlEjDSuimNYE5jSEZB0ND1O6j4x4b1W1I9ZPjSk86aLOy+D17+RzN1KNWtKdNNJvlr+NyM91LQtKhmEaorRl2IaSZmbM2Mk5IcYz4nYV9B8L4ZHbQpbwLpjjGlR6eZJ6knJJ8Saq3ZD2fxxol1fRq90SJME6lt+miJFzpyoAy2N2yfKrrV9b0nTT4ufvzJVKDitRWKZqD4720tbNuXNJmXGoRIC8pB6HQvQbdTgetSNza3gi+2Le+TwcNt95UmguZXHS3ijfUCzDo7kaVUbnc7AZrPtQuFSyj1kIpurPUx2VVE6uzE+AAU1GezntKkt1eJIhimnme4jD4LSQhURV1KSMoF+HOwbI8anO2cgd7O2XeR7uCUKOoigbmSyHyUAAZ83A8ay008MwmmsozJ21WbKcNja7f8AEAY7dD5yTsMfyrqb0rgnZSefv315MXPRLV2toY/RdPff+Jz9BXTxzt1LDdtY21jPcyqqPlSqR6G6NrOcDIK7jqprz3t/xqaMiC1trYkdZJ+a4+QVdGfnkVgyTPZS7cm5tnkab3ablLK2NbKYYpAHI2ZlMhUnG+kZ3zU/VW7DSJDGbFonhuI/tJFlZZGmMjHVcCVdpAzZBOBgjBA2q00BFdqOLNa2U1xGup0QlVPQue6mfTURn0qEt+wkpUNccSvmlx3jFKsUYbx0xBcYz55qX7X8RjgspnmTmqV5fKHWVpSI0jHlqZgM+Gc1XODdjOIchVueJzKcfBEqNoHgvOcFnx5/70B7RwvilscwXcV2n+Hdx8t8eQnh6n5rUH264ve3FoLGSw5T3MkcSP7xHIBIGEuoKo1EARkkkDAG9eu+7G3VurXI4vdhYlaQh1SQaUBY9wkA7CrD7m1xe2t6B9itvMRqxkSTGAodPnyxIM/TxoCXutHKYTadGlterAXTg69WegxnNaq7Je1D3ezS2NtPMIy6JIDGqtCJG5GDIwLYj0DOPCvZ7Tu0Jnl/suI/ZqFe5I+9neODPrs7emkeJqoyEKpY7ADJPgABv+lT7a061cUnhEC5u+qfDFZZtzsz23gvtSprilUAmKUBX0k4DLglXXO2VJx442qda6UdWA+ZAr5yi4cLhudcLlcYjjP3VO+pv3jtt4CvR/YUH+DH/SK9foJS1i9O88/r4x0kte4+iVcHcb/Kslq+dl4JCPgQp6ozof8ASRXst2mj/ZXd2noLiQj8mJFeX0fVXYel0hSfab7LVG8Z7TW1mFN3PHDqzp1sAWx1wOpxtvWpou01+mNF7IceEscMoPz7it+tV3tDxqe6nne7EBYxQprCN9kiFn5kJZsxsTqz1/So9W3q01lol29WFxLhpvU3Vx3h0PFbTVbyozr37eeJg3LmA7pDLnYnAZfEE1r3gltw97n3jiMMapfKro75URXUZKXVuZARpy/eGSASG9KqPC797eUy2kjwSjGrAK6gdwJInGHB9R8jU32a7RW8ontOLqgjnl95jZ0aOENNljgtvHq3dWzg6m386y+4qCVeC4sbpbuL3x4PD+PaTqtu6fNNPZlk7TWnCbXEFpaW91eyHTFCDzgrH78uWIVR13648Bkjz9luydo9uX4g8fucBkghDsIo5ZRtc3RbIyTJrRMfCqedeDit9w/hcTJwoRtdzDlIYnM7IHIGonLY3xhRuSBscVSI0XSokYSECIRtIzAwrGx1Kkfw4bIU6uhydya1WleV4+s4GorbOjy9G8di2+PceIUZT0RvbsfwrhyuZrGZbiRV06zP7w6KcZABY6M4G4AzirXtnPjXzdwy/ktryKa2wJwzaS2OSYeURKkgXvk6ipG+Nh471Y73tDf3G0946qfuW6iBf6xlz/VVxTtpzyoLReRFup07WbhJ7dxuHivaC3tV1XM0cQ/fYKT8lO5+gqncQ9sMHSzhmuT+LHJh/rk7x+i1rqHhkanUEBY9WbLufUs2TXpqfT6Of97+BWz6RX9i+JMX3bziE/8Aex2y/hgXU/1llz+iiqvfAxzJcs7uzty5XkdnZg4whJY/dZV/qqQYgDJIAHidh+dec2Ml9E8VpFJOWBGqNfs1bqpMrYQYIB6+Fb50aNCOVoyPCtWrSw9Vz8z0NI6FZoDpmibmRn98D4T5qwJUjyat28Gv0uoIbxAPtI1ZScalVwrFc/MDI81r52uOPSKlu0aajJscg/EpAKjHjnNbO9n3BruSwRoL9oodc6iPkRSMgSeRAEkfoMKDgg4yag3soTkpR8/oTrKM4RcZeX1LLx2ynhuhxCzh94kMQt2hMiw9wSGQSB2By2SVxt8VeKD2owI3Kv4p7KU9FljZlb+B4wdX5Cu97+74d37xxdWo+KdUEc8G+NUkad2RB4soBHUgipPj7W01jI87obcoX5gYYGN1dHH3gcFSN84xUAnkbwm4a94iL1I3jt4YHhR5EaNp3leN2KowDaFEYwSBkt6VbKieydzLJYW8lyCszRIXDDB1adyR4E9ceGalqAi+0XB/e7doQ2h8pJG+NWiWJ1kjYqfiGpRkeIzVT4d2v4ldyS2sFrAskDmKW5aVntg69QiBQzHx06ts74rYFUy2vjwqeaO4R/dJZXninRGdY2lOqWGYICV75JViMYbHhQHK67H3k6MtxxKQhgQY4oYoo2BGCpyGcqenXOKj+H+0CGx4fHDOWnnt4EWYW6mZY2RAuJJl7i74B73XNSHOfjEmlOZFw9camw8T3jeKLnDLCPvHYsdhtmpXjPZSKbh8nD4QsCOmldCgKhyCDoGAdwM+dAaVsrzWxMzD3iUtPIue9qkOo7dcAEAegFdy8Fub6Xk2cQlWMo02p1jUZyYkJbrkrqIAPQedemb2b3kN21w9u8hPjA8bRk6dJYa2VxkeBXbPU1s72c8Be0svt00TSySTSLkErqOI1LLkHEaoPzqxnc4pKEfaX3K6Ftmq5y9t/YoL9heKDf3eBvQXG/8AqQCvNP2cv495LGXHnE8U36K2r9K3hWMVpV7WXP0NzsqL5ep8/S3qo2ibVC/4ZlaJvycDP0rhdXbRkHQWjxuy7lfXR1Ix4jPyrf8AdWaSqUlRXU9VdQyn5qdqpvFvZRbPl7QtaP1+y70JP70Dd3+nTUiPSEnpJfD7EeXR8VrF/H7o11FIGUMpBBGQRuCPMVXruRZZp0PwgJEd8b4bO/nliPpUpxy2m4VcGK5TAfUVKAmKVsZDxH7uo4DodwSDuCTUAYuVIoxqcxkseXzRqPMWRmTxB5hwfAgGvNzeKajGOr19PyTejLWVGpKs1oljX/1oS19fTTyc2YtK6Q6com6wxZZpHx5FsltuowK8TsY2SWMY0SRZdgHRAyyrEpD5GDpYAY0jHhtnhGAQFRZJCF0bB1DKQAQ7HCkHSMg7V647JlkDOnNmZX0RLjQiKMyM8j4UAA7scAZ+tRFQjGDiklBd2iXP2i3ubqlSjwRw3yS1ffryIi6wOVGgGSxkXJXvrmVdWxwCWU4U48PCpFVXIRjg7gLq0lk16lDqpw3wqSNxldulSFtEpVVkt0SObWUZDFLFJo+Ia49tQ8jvtSThkiRSQwEFJXhdhJksOSSV5cu+nrjcE48dzW1UXKHWUsTW2nj6ohUulIQm41o4enZjB5YWAljkLpnmNFystzSHjzzcYxoyFGc1OGq9ZuxkilkwE1ldIJJViGQMxOB8Xdx+9U92e4HccUnLWygRISgmkB5S+DOq9ZXO4AGwHUjUak2tzGEJNyzr9iF0tQnVucrmk893I4z3KxjLnGTgeZPkANyfQVNcI7GXt3grGLaI/wB5cA6yP3YB3v6itbC7M9g7ex+0AM0+N55cF/UIOka+i/XNWTFeKt/OWkNF8zRSsYR1nq/kVDgvswtICJJgbqUfenwyg/uQjuL+RPrVtSMAAAAAdAOg+QrlSq9tt5ZPSSWEa/g9j0PNkaS4mMTSPIsMeIlAdixVnGXYbkbFau/DeGR20SwQIscaDCqvQeJ+ZJJJJ3JNenFZo23uEktjiVzsago+wlisomW3QMp1ADIjDfjEOeWG9dOan6VgyKUpQClKUApWM0zQGaUrFAZrFKUBmuJrlXBqA1l7X+Jant7MeBNy/wDLmOEfVjIf5K1tw2NvfWdh3TEdHqFl5bH+tJPyqY7VcZ597dXfVQ7In+XbgoMfNhIf5q7uI8P5F1Hbn4obG1R/8x2lmk/NnY/Wll++6z2afUldI/yej1DnL9z9ECa6ZBIrrLA4SRQ695BIjo4AeN0PUHSv5V21m2VXubeB2KLLIVLDrgRs4UE9CxAXPqcb4roL50lbzdZZilr4HIW3H1i6t6nXNNPO8b3Lx6YgeXFAnLiQsMFsdScZ9Bmu2naK0WCze7aB7GZZEWKNrgzG4UsA2uNicYGTkb7dfMKg9DXFvVouNvDhSe2m++cptPye/eSb6nUjJSqPOSDktg/PhPQu2PTmASA/QsfyrevYK9Sbhls8aqgEYQoowFePKSKAOnfVq0lcpi5P78an6oxU/o6VsD2Q8TIe4s26d24T5P8AZyj+pVP85qpmuruZ0+/J1rXXdH0a/Nftfv3ubNrNYFZrYVwpWKzQClYpQGaUpQClKUArFYxXKgFYxWaUApSlAKUpQCo3tDxH3e0nuP8ADilk+qoSP1Ar2z3Copd2CqoJZmIAUDqSTsBWpPaJ7RPerSSCzTNuxRHuHyocGRQVgTqw83O2M4B615lJR3GhUOF8PDva2rdHlt0b+HWHlJ/lVzUl2i4/C/FL2UyKcyJGuDqJWKJUyAuSRq1V4L7gMzcuWa1n93Vi7kp9zQ25jB5mNxnKjbNTlmkYQGEKFIBGgAAg9DtVZS6SVr++K4nrz0z2ePcbOna0JTVOOscJadxErxIt+zhmb15ekfnIVrEqSSqUa2yp8HkjA/IE4qdpilT+I7mWyivLJzS4Fql839MFch4Q6NrW2jLfiaYuw/mZTivZm4/wFPymH/lRUwBWa0R6eu4aR4V5HuUlLWSz5v7lZ4i0mqN3hZArFS2pGXEg09VOR3gnhUx2S4ytpxKCaVgkbcyCRmIChXXUpJOwAeNN/Wu3iyard0ALFxoVR1Z3ISMD11la4HsnAdcFzfFLqFBO6ogMMaqA2TqXMgGQT3h16Cj6T6yarVt+5N6LGuFnt38DpejbqKsp28lz08fM3da3aSoHidXU9GQhlPyYbGu6tEcLjeF35Le7TowDNbnTHJlQ8cnLPcdWVlYBhncith9ju3BuJPc7sKtxpLI67R3Cr8RUH4XHUp9Rt0saN3TqvhW/vYhxqqUnHmXSlcRXKpZtFKUoBSlKAUpSgFKUoBSlKAUpSgFdc8wRS7HCqCxPkAMk/lXZXXPEHRkbowKn5EYNAag47x1+KOHfK2gwYof8TxWWcePgVToPHeo24uViubd5QxjHNxp05Wfl4tz3iFznUFyQNRXyrlwmMpHyH2eBmgcfvRHR+oAP1r0yxBgVYAg7EEZBHkQetctcV5Ou+s5ZXltoVEq0o1uKXI4W95Mlkkdw90VWZJ3ubmN4DGkbKywIHYtPI7LpABI+0PkK83Bbcpbxq40sBkr+HJLafpnH0rnBwiGMhkjQEdDjp/D+H6V6RUepUhhqC0bztjXy9+eW83NyqqSSFKzisVoIRkCuVcRXKhk67hGKhoiA6OkiFt11RuHAbG+DjB+dcZuOmRphOJIlmwrqtsZp9GnS0MV1EdBQgHBcal1Hbxr0LWGr3CcVus+vLtT7FyJdG5lSWFsedWLyyTlOXzCgWPYmOONAkakjbVgZOOmceFdkWferQps/vUAU+hYiT6GMvn0rNSXY+x5/E4vw26PO38bgxRD9ZT/LUuyTncRxy9EvaMUpSq1lJm1hWa4is5rqi4M0pmlAKVis0ApSlAKUpQClKUApSlAKVxZsDJrXl526ur+SSLgqxiOPutdzZKM/4IlAOf4iDsc4GQTrq1YUouc3hIylk8HtC4WbW+W8UfY3WmOTyS4UYjY+joNPzWorNQ/Fe2fEXaXhvEeU5YYKPGFDDGpWjliwVYY1K2CNvTFefgHHi593uO7MuAM/3g8x5n/fqPHFJ0hRVT+dT1018O0g3lrPh65LTYsFYrpmvUQ6XdVOC25xhR94noB4ZNdkbhgGUgggEEbgg9CKp+FpZaKpprU5UrFKHkyK5VxFchWDJiWQqpYKWI+6uMn0GSB+teSHi6OwjYNG56JKugn+E9G+hNe4V5uIW/MjKaUbPhICU6+ON/qK903DaS8zbHh2Z3Yq7ezPh+m2e6PW4csP8mPuRfnhn/7lafuprm3Qxsv2b9wSF+YIi3dyGIDacHow28z0r6JsbRYYUij+BFVF/hUBR+gq/wCjrbq255T7CxtaPDmWclI7b+0J4ZWs7ELzFA5kzDUsRYZCKn33wQd9hkZz0qjS8eu2Op7u5J9JTGP6I9K/pXgt7gyapW3aR5JGPmzuzH/fH0rp4hMwULHvI7LGg83c4FZq15ynwxeDuLaxt6Nv1tVZ0z+EWTgXtCvYZuVHzL8Dd4iuqVF8xMg7vycHPpW1eznaaG/jMkBYFTpkjkGiWJ/wuh6H9DUB2d4BHZW6wRDpu7eMj/edj479PIYFee2PJ47CV2FzbSpJ6tAysjHzIVivyqBYdNK4uf06WmuH247jnK/DKTlFYXYX2lKV0hHFKUoBSlKAUpSgFKUoDXvtc426xQ8Mtjia8cRkj7sWQG6fiJA/hD1J8F4RHaW6W0I7qDGfFj1Zj6k5P1qB44BL2oiB/uLMuP4mZxn8pP0q2VxH8S3MnUjQWyWfN6e/E3U1pk1p7XrMCWyuFHe1tGT5jKso/wDn+ZqBhhg96ga7xySxikYnToSRWCyB/ulH0MG8N6tPtVbU9lF/1JJPoir/APdU7iMbOFSJXZyysAi62AjOt3CeIVVJ6eVT+iZS/T0fP4cTLi2gnaVuLb6r2j38D4bkNLKebl2MbOMakHdjlKnoxUDGeg6YyczWK8HB+Kc0FWxrUKSV+F1b4ZF9Dg7eBBFSGa0XMpuo+LT7HDXKmqjU1ho44pisk11TTqg1OQo82IUfma0JN7EbB2AVyAqOHHofCQH1UMw/NQRXrtr1JBmN1fH4SDj546V6lSnFZcWvI9uEkstM9KisMKyprhLIACSQANyTsABuSTWpLUHF0BBBAIOxBGQQeoI8amOyXaWW2ngs3fmQSOIlV/2kJKsUCvnLJldOlhkZGDgYqlGaa9kEUGUjIJ66GZF+KV5D+xiA31Hf6kCuHBJobG/hve7JBExDOEKE61KcyMMxeRVJBBbBOCQKvrGhUpNScsJ8vfPwLm2sa0FxN8s47u19hyhtzGXiPWOSaP8AolYf7AV38Ft+ZxWzQ9FaSU/9tNS/qKXd6k13dSwsGRriVlI3BBxgj59frTs/caOM2n7yyJ/UjgfrivFymutxviXozsq02+jo+EV80bfqCtRzePxKOkFpK5/ilkVAPyGanCcDJ29TUD7MGN1Pe8TI7k0iwxE+MUIIyPnkfUGue/hyg53Lqcor5vT0yc5UehsGlKV35oFKUoBSlKAUpSgFKUoDU/HJDB2rjL/DPbhF/pbA/ri/WrtUH7Weyz3EEd9aj/ibQ8xcdWjBDMAPEqVDAejDxr1dneOJe2yXMX3hgr+BxsyH5H8wQfGuJ/iW2kpxrrbGH6r33G6m+RQe318H4lgnu28ABPgGlJc/6AtV3s5xaTnm8gblyIQsfiNG+RIv3lc7H+HYgjNd3FF95nun1ELJcSg4wSUQ6EAJ6fCPA17uDTm6tUs2VefErmykAC86NSWa0lwMFmUF1bz9QdV3ZUVCjGEXiSS+O7+LyXCbpUYKccweW/PTPlleZ6+OInMt+K2q6Ip5Ghnizn3e4fd02+6zYkH1P3wB7M1W5uNhLWVBlo7pYsDG4mjlR43A650CRTjfZfKrbwDs7/asxUk+5xt9q6kjnMP7hGHVfF2Hoo3zjFzQdzODisZznuwc50nZtXCinldvdy+R18D4NPxFiLUiOEZDXLLqUkdVhQ45hz1b4R6mtg8G9n9nbYblCaUdZZ/tZCfMFtk+SgCp+CBY0WONQqqAqqowFAGAAB0GK7KtKFvTorEUKdKNNYiYC42FV/tB2Ftrz7Qpyp99M8WFlB/ePRx6NkVYaVvazozaaavLOW1uDaXOC+nWki7JNHnBZR1Vgcal8M5GQRUD2juBrSFs4IaRlHWTSVCJjxyxzjx0it3doOzNvfIEuk1aTlWBKuh81dSCP9jio209mvD40ZPd1fVjLyFnlyOhEjHUp/hIqt/46Cq9ZF4XYaKVCNOsqmNFyNPSPoSSJzhQT7wfCWSMn7LPjDEdgPvuGY5GmpO8to7PhzXNz/ztwmq3jxqa2gJGqUj7jFNR19QSAuMGpvtD2IXh08d135rBJBJKmNcseMsAc/tIzJpJJ3Hjkb1VuJXEt57zdNpDcszTM2SsaEFYIFx1Y/Ao/iY+sjhcJZxl7LuReccasMJ4W8nzcuz7fEieGW/KkdE+HJyPIHLRsM9RjuEeaj1qQ4PFq4zZgeBLfRQ7H/asWiaUXV8QVQT47Dpn55rr7L9oIYuKG4kDsqRsiCNDIzOxC7AeGGcZ+XnVbVcpxm4rL4X5vGCzvVGjaKHa9F2c/febH7ccQcQpY2+9xdtyUH4VP7WQ+QCkjPhnPhV44DwZLO1itYvhjULnxJ6sx9SxJPzqnezSw96aTjE5VpZS0caBtXu0SnHK/dc9T/8Ao1sCpPRVj+joKD/qer8ezyOZk8sUpSrQ8ilKUApSlAKUpQClKUBg1qPhdhL/AGlxE8NeO2hWVYyjxtKjShcu6qHXQc52G2GHkK27Ws+BRG34xxK2Y/tGjuk9VkzqI+RYL9KqemZSjZzcUntus81yZ7hua3NpJaXMlpNg4kfDjI1MVWTp4BlbUPqPCvEHa2wo1IFOtJRlgsiNrifA3U+BHQ6QR1arl7SLfTeI/wCNYG/mjkeI/wCmcfkKirDh7XdzDZxEq0zYZh1SJRqlf5hdh6sK0Wld1oQml/UlnxXMvqDVS1bqPHBnHg1t35NhdguxdvNAeIXUMTtd5lWIgSRQRSHWEQPnck6mPmcDAFX63t1jUJGoRVGAqgKoA6AAbAV08M4altBHbxDCRoqKOpCqMDJ8TXqq9OfbyKUpQwKUpQClKUBwmiDqUYAqwIIO4IIwQR4jFfPU9tolmgXKwpczFIvVHMcZdju5VVwoOw+ZJr6IrVXtN7INBzeJWw1Ie9LEBurYwZl8wTjUPm3nWmvGUoYhuTbGpSp1k6y0+pR5IJJCiRKGaVzFGp6O4H2jt/04wRnwJODkKwOwpDBwPh5YYLefR55iPHxxnJ/dUfnV+yHGbaC5nluJUUW8EEMWSCWBBadkHVmaTJOPx1O9k+DycYvV4pdoUtIf+WibcOwP7QjxGQCT0JAAyFNc7Utqt5WVBpqnHDl351S+G/Zr3C4uZVpupLy7kW32b8GktrANc5587vcS56h5cYB8iFC5Hgc1aaUrp0klhEIUpSsgUpSgFKUoBSlKAUpSgFUzt5wOUSR8UswGmt1ZZIydImtzu6ajsCu7D6+QFYpXicI1IuEllMGqO2PbKO+uYWiV1SNcHUFDMxbXjAJ8VjHXzrZ3sz7GNbhr65AE8qhUUHVyoThtJI2LMcEkZ6ADxpStFva06EFCC0Wi9Tc60uDq+Wcl9pSlSjSKUpQClKUApSlAKwygggjIOxB6EeVKUBWIfZjw1ZOaLVM5zgl2TP8Alk6PpjFWZECgKoAAGABsAB0AFKUBypSlAKUpQClKUB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http://www.waouo.com/wp-content/uploads/2012/09/clowndessi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55742">
            <a:off x="5508104" y="2636912"/>
            <a:ext cx="3361134" cy="355422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52398" y="908720"/>
            <a:ext cx="682024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Bonjour ! </a:t>
            </a:r>
            <a:endParaRPr lang="fr-FR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contenu 2"/>
          <p:cNvSpPr>
            <a:spLocks noGrp="1"/>
          </p:cNvSpPr>
          <p:nvPr>
            <p:ph idx="1"/>
          </p:nvPr>
        </p:nvSpPr>
        <p:spPr>
          <a:xfrm>
            <a:off x="3203575" y="765175"/>
            <a:ext cx="5483225" cy="53609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/>
              <a:t>Lorsque les élèves arrivent dans leur classe,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explose de joie: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se lève et dit tout fort « Salut les gros patapoufs. </a:t>
            </a:r>
            <a:r>
              <a:rPr lang="fr-CA" sz="2800" smtClean="0">
                <a:solidFill>
                  <a:srgbClr val="FFC000"/>
                </a:solidFill>
              </a:rPr>
              <a:t>Je</a:t>
            </a:r>
            <a:r>
              <a:rPr lang="fr-CA" sz="2800" smtClean="0"/>
              <a:t> suis le meilleur clown du monde et </a:t>
            </a:r>
            <a:r>
              <a:rPr lang="fr-CA" sz="2800" smtClean="0">
                <a:solidFill>
                  <a:srgbClr val="FFC000"/>
                </a:solidFill>
              </a:rPr>
              <a:t>je</a:t>
            </a:r>
            <a:r>
              <a:rPr lang="fr-CA" sz="2800" smtClean="0"/>
              <a:t> vais tous vous faire rire ». </a:t>
            </a:r>
          </a:p>
          <a:p>
            <a:endParaRPr lang="fr-CA" sz="2800" smtClean="0"/>
          </a:p>
        </p:txBody>
      </p:sp>
      <p:pic>
        <p:nvPicPr>
          <p:cNvPr id="4" name="Picture 2" descr="https://encrypted-tbn1.gstatic.com/images?q=tbn:ANd9GcTl4L7C581NRWwN5zXEsHbyoTDQUYrkKZ4SK161mvpufj3gtY4f"/>
          <p:cNvPicPr>
            <a:picLocks noChangeAspect="1" noChangeArrowheads="1"/>
          </p:cNvPicPr>
          <p:nvPr/>
        </p:nvPicPr>
        <p:blipFill rotWithShape="1">
          <a:blip r:embed="rId2" cstate="print"/>
          <a:srcRect l="77332"/>
          <a:stretch/>
        </p:blipFill>
        <p:spPr bwMode="auto">
          <a:xfrm>
            <a:off x="251520" y="332656"/>
            <a:ext cx="783502" cy="279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encrypted-tbn1.gstatic.com/images?q=tbn:ANd9GcTl4L7C581NRWwN5zXEsHbyoTDQUYrkKZ4SK161mvpufj3gtY4f"/>
          <p:cNvPicPr>
            <a:picLocks noChangeAspect="1" noChangeArrowheads="1"/>
          </p:cNvPicPr>
          <p:nvPr/>
        </p:nvPicPr>
        <p:blipFill rotWithShape="1">
          <a:blip r:embed="rId2" cstate="print"/>
          <a:srcRect b="72696"/>
          <a:stretch/>
        </p:blipFill>
        <p:spPr bwMode="auto">
          <a:xfrm>
            <a:off x="251520" y="3264453"/>
            <a:ext cx="3456384" cy="76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s://encrypted-tbn1.gstatic.com/images?q=tbn:ANd9GcTl4L7C581NRWwN5zXEsHbyoTDQUYrkKZ4SK161mvpufj3gtY4f"/>
          <p:cNvPicPr>
            <a:picLocks noChangeAspect="1" noChangeArrowheads="1"/>
          </p:cNvPicPr>
          <p:nvPr/>
        </p:nvPicPr>
        <p:blipFill rotWithShape="1">
          <a:blip r:embed="rId2" cstate="print"/>
          <a:srcRect b="71948"/>
          <a:stretch/>
        </p:blipFill>
        <p:spPr bwMode="auto">
          <a:xfrm>
            <a:off x="5436096" y="5637163"/>
            <a:ext cx="3456384" cy="78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s://encrypted-tbn1.gstatic.com/images?q=tbn:ANd9GcTl4L7C581NRWwN5zXEsHbyoTDQUYrkKZ4SK161mvpufj3gtY4f"/>
          <p:cNvPicPr>
            <a:picLocks noChangeAspect="1" noChangeArrowheads="1"/>
          </p:cNvPicPr>
          <p:nvPr/>
        </p:nvPicPr>
        <p:blipFill rotWithShape="1">
          <a:blip r:embed="rId2" cstate="print"/>
          <a:srcRect l="39571" r="41532"/>
          <a:stretch/>
        </p:blipFill>
        <p:spPr bwMode="auto">
          <a:xfrm>
            <a:off x="4067944" y="3501008"/>
            <a:ext cx="653144" cy="279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2"/>
          <p:cNvSpPr>
            <a:spLocks noGrp="1"/>
          </p:cNvSpPr>
          <p:nvPr>
            <p:ph idx="1"/>
          </p:nvPr>
        </p:nvSpPr>
        <p:spPr>
          <a:xfrm>
            <a:off x="3203575" y="333375"/>
            <a:ext cx="5616575" cy="57927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/>
              <a:t>S’adressant au professeur: « Hay Monsieur Chose , donne-moi des cours au plus vite afin que j’apprenne tout ce que les autres élèves apprennent et que ça saute !!! ».  </a:t>
            </a: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se tut et constata que… c’était le silence autour de </a:t>
            </a:r>
            <a:r>
              <a:rPr lang="fr-CA" sz="2800" dirty="0" smtClean="0">
                <a:solidFill>
                  <a:srgbClr val="FFC000"/>
                </a:solidFill>
              </a:rPr>
              <a:t>lui</a:t>
            </a:r>
            <a:r>
              <a:rPr lang="fr-CA" sz="2800" dirty="0" smtClean="0"/>
              <a:t>.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se leva du bureau de </a:t>
            </a:r>
            <a:r>
              <a:rPr lang="fr-CA" sz="2800" dirty="0" err="1" smtClean="0"/>
              <a:t>Paska</a:t>
            </a:r>
            <a:r>
              <a:rPr lang="fr-CA" sz="2800" dirty="0" smtClean="0"/>
              <a:t>-Lune et, fit semblant de tomber par terre afin de faire rire les autres… mais, encore le silence régnait dans la classe.  Aucun rire. </a:t>
            </a:r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>
              <a:buFont typeface="Arial" charset="0"/>
              <a:buNone/>
            </a:pPr>
            <a:endParaRPr lang="fr-CA" sz="2800" dirty="0" smtClean="0"/>
          </a:p>
        </p:txBody>
      </p:sp>
      <p:pic>
        <p:nvPicPr>
          <p:cNvPr id="21506" name="Picture 2" descr="https://encrypted-tbn3.gstatic.com/images?q=tbn:ANd9GcTiXsrk4hczm7_3QLCYVUmWGF_WwHXBz4xHiuCMpAtE9g50XxUu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76672"/>
            <a:ext cx="23764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s://encrypted-tbn3.gstatic.com/images?q=tbn:ANd9GcQQ4uLnM7B3lJKLmflgbZa3K-ZVd62WZniuaH2_6u2GoIKeTEZ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420888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https://encrypted-tbn1.gstatic.com/images?q=tbn:ANd9GcSl1JqlEWl-1X2ReAgPGzeXKjuipr9d-CF4Y4xjiyjplYVTOL6c5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4652963"/>
            <a:ext cx="2376487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contenu 2"/>
          <p:cNvSpPr>
            <a:spLocks noGrp="1"/>
          </p:cNvSpPr>
          <p:nvPr>
            <p:ph idx="1"/>
          </p:nvPr>
        </p:nvSpPr>
        <p:spPr>
          <a:xfrm>
            <a:off x="457200" y="765175"/>
            <a:ext cx="4978400" cy="53609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/>
              <a:t>Monsieur Bigou, le professeur, reste étonné du comportement de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et lui demande de sortir de la classe afin d’avoir une petite discussion avec lui.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constate au même moment… que la classe est silencieuse et que personne ne rit aux larmes… Pourtant au Cirque,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était TELLEMENT drôle. Qu’est-ce qui se passe ici ?  </a:t>
            </a:r>
          </a:p>
        </p:txBody>
      </p:sp>
      <p:pic>
        <p:nvPicPr>
          <p:cNvPr id="22530" name="Picture 2" descr="https://encrypted-tbn3.gstatic.com/images?q=tbn:ANd9GcQ3Jf2C-_Rk7FxTtwJ3IemojJ8SigdapInL0za-Bekmkz2X_X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4476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3" y="692150"/>
            <a:ext cx="3671887" cy="5434013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/>
              <a:t>Monsieur </a:t>
            </a:r>
            <a:r>
              <a:rPr lang="fr-CA" sz="2800" dirty="0" err="1" smtClean="0"/>
              <a:t>Bigou</a:t>
            </a:r>
            <a:r>
              <a:rPr lang="fr-CA" sz="2800" dirty="0" smtClean="0"/>
              <a:t> explique à </a:t>
            </a: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que, dans sa classe, il y a une manière de se comporter… Il propose à </a:t>
            </a: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d’ouvrir ses yeux, ses oreilles et son cœur et de bien regarder autour de lui afin de voir comment se comportent les autres et qu’est-ce qui les fait rire.</a:t>
            </a:r>
            <a:endParaRPr lang="fr-CA" sz="2800" dirty="0"/>
          </a:p>
        </p:txBody>
      </p:sp>
      <p:pic>
        <p:nvPicPr>
          <p:cNvPr id="23555" name="Picture 2" descr="https://encrypted-tbn3.gstatic.com/images?q=tbn:ANd9GcQ3Jf2C-_Rk7FxTtwJ3IemojJ8SigdapInL0za-Bekmkz2X_X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8413"/>
            <a:ext cx="8747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chroniqueshotessedelair.files.wordpress.com/2011/08/images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37344"/>
            <a:ext cx="164782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ol.net/coloriage/coloriage/mini/coloriage-yeu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99" y="-228271"/>
            <a:ext cx="3592041" cy="299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lipart-fr.com/data/clipart/coeur/coeur_115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039" y="4504333"/>
            <a:ext cx="2204480" cy="20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passe son avant-midi à observer et essayer de comprendre. « Comment </a:t>
            </a:r>
            <a:r>
              <a:rPr lang="fr-CA" sz="2800" dirty="0" smtClean="0">
                <a:solidFill>
                  <a:srgbClr val="FFC000"/>
                </a:solidFill>
              </a:rPr>
              <a:t>je</a:t>
            </a:r>
            <a:r>
              <a:rPr lang="fr-CA" sz="2800" dirty="0" smtClean="0"/>
              <a:t> pourrais faire pour être bien dans ma classe ? » Sur l’heure du lunch, </a:t>
            </a: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ouvre sa boîte à lunch et en sort un gros plat de lasagne végétarienne.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voit que Louis-Mars mangera un sandwich au beurre de tournesol et s’écrie: « Regardez tout le monde. </a:t>
            </a:r>
            <a:r>
              <a:rPr lang="fr-CA" sz="2800" dirty="0" err="1" smtClean="0"/>
              <a:t>Eurk</a:t>
            </a:r>
            <a:r>
              <a:rPr lang="fr-CA" sz="2800" dirty="0" smtClean="0"/>
              <a:t> c’est dégueu qu’est-ce que Louis-Mars mange! ». </a:t>
            </a:r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>
              <a:buFont typeface="Arial" charset="0"/>
              <a:buNone/>
            </a:pPr>
            <a:endParaRPr lang="fr-CA" sz="2800" dirty="0" smtClean="0"/>
          </a:p>
          <a:p>
            <a:endParaRPr lang="fr-CA" sz="2800" dirty="0" smtClean="0"/>
          </a:p>
        </p:txBody>
      </p:sp>
      <p:sp>
        <p:nvSpPr>
          <p:cNvPr id="24578" name="AutoShape 2" descr="data:image/jpeg;base64,/9j/4AAQSkZJRgABAQAAAQABAAD/2wCEAAkGBhQSEBUUDxQQFBQVEBQVFBQUFhQUFBAPFRUVFBQUFBQXHCYeFxkjGRUUHy8gJCcpLCwsFR4xNTAqNSYrLCkBCQoKDgwOGg8PGikkHCQpKSwsKSwsKSwsLCwsLCwpKSwsLCwsLCwsLCwsLCksLCwsKSwsLCwsLCwsLCwsLSktLP/AABEIAK4BIQMBIgACEQEDEQH/xAAcAAACAgMBAQAAAAAAAAAAAAAABQMEAQIHBgj/xABAEAACAQIDBQQHBwEGBwAAAAAAAQIDEQQhUQUSFTFhBhZBcQcTIjKBkbFicqGywdHwQhQjJMLh8TNDUlNzgpL/xAAbAQEAAgMBAQAAAAAAAAAAAAAAAQIDBAYFB//EACwRAAIBAwMDAwMEAwAAAAAAAAABAgMEERIhMQUTURRBgTJhoUJScZEGFSL/2gAMAwEAAhEDEQA/AOWcCegcCeh1NdmOhn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HVO7HQADqS2EtDPAloPI8jIAi4EtA4EtB6AAi4EtA4EtB6AAi4EtA4EtB6AAi4EtA4EtB6AAi4EtA4EtB6AAi4EtA4EtB6AAi4EtA4EtB6AAi4EtA4EtB6AAi4EtA4EtB6AAi4EtA4EtB6AAi4EtA4EtB6AAi4EtA4EtB6AAi4EtA4EtB6AAi4EtA4EtB6AAi4EtA4EtB6AAi4EtA4EtB6AAi4EtA4EtB6AAi4EtAHoAGI8jJiPIyAAAAAAAAAAAAAAAAAAAAAAAAAAAAAAAAAAAAAAAAAAAAAAAAAAAAAAAAAAAAAAAAAAAYjyMmI8jE5pK7dkAbAK6/aOlF82/JEVXtRTXKNSX3VH6No1/VUc41L+wOQOX7E7Wzw+0MbLFTxlWhVcJ4eMovdoJN70FF5RspJZPPcuz1uC7dUavuxqfJX+Vyvq6PvJEtYPRgLobfpN2bcfvL9i/CaavFpp8ms0zPGpGf0sg2AALgANK1aMU5SaSXNvJI8/i+32Fpuzk3nzSy/ErKcY8syQpTn9KbPRgeXqekLDJXiqk19jc+kpI8N2f9Ijw2Ox0sVLHVqNWpGeHUo5UVeW9BRbtFJSisnnuFe7DyZFa1X+lnYQPF4D0qYarlGFe+lo3+SY6o9rsPJ2lKUH9tW+dr2CqwfDIlb1Y8xY6A1p1FJJxaafJp3T+JsZDAAAazqJK7aS6jgGwCut2kpRfNvyRFV7UU1yjUl91Rf4Npmv6qjxqX9gcgcu7OdrZ4bGY54ueMq0qtWNTD78XalC87wSeUbKUFl/0Hr8F24o1fcjU+Sv9Svq6PvJEtYeD0QC6G3qTdm3F/aX7DCE01dNNPk1yZnjOM/pZBkAAuAA1nNJXbSQtr9o6UXzb8kY6lWFP62kBoAmq9qKa5RqS+6o/RtHh9g9rZ4bH42WKnjKtGrOM8Opxe7RV5b0FF5RspRWTz3LmJ3VH9yJSOogecwXbmjV92NT5K/1GUNv0m7NuP3l+xMbmlLiSIGIGsJpq6aafJrNM2NgAAAAa71ld8kjze1Noubsm1FDfatfdp21+i/iPO+pbfxOW65fyptUIfJaKF9bDuUrkVai/FnqaWDjbNC/aFBK/4HLzdRRTbMmTzbjJeLK3rpR5NjadHMgqYG5anWlwmThCzEY2Wt/MYbA7USozWbcG/ai9NV1FuNw9hY52Z6ltcTpvVFhxTO4UqqlFSi7ppNPVMKtVRi5Sdkk23okeW7AbX9ZSdKXOGcfuvw+f1Ju3u1PVYbdXOf5V/rY7KFwpUe79hRourUVNe7PG9ru1jrT3Ytxgnkv1fU8PiZSlO/hfLyLc4Ob+OZ6HC7MjuLeSv9DxnVnUlk7unQp20FFI8XWnLxf+hEsRNcpNfFjzbGFUW/PJ6iSdLMxqTybXbjJbIwtr1VynL5sjqbaqXzk2b/2FspYig1zNiLNWdKK9ke47FekKVCpGMm3TbtKLzy1XU7hRrKcVKLTjJJprk080z5NU7M7r6Iu0TrYaVGbvKlZx/wDG/D4P6npW9T9LOZ6laqK7kPk9/OaSbfJHmNp7QdR82orkhxtmvaFl4/Rf6nnlQba8zwOuX8oS7EPk8WKF1XDNyvYjr0H4nqaWEjbNK4ux9FK/4HMVHUik2zJk85KMkubK3rpR5NjadHP4FergLmSnWlwmTgWYjGy8Xcadne1MqM0m26bftJ+HVdRTjcPYW79mena3E6b1RYcUzuMJppNO6aunqnyMylZXfJHmOwe1vWUXTlzp8vuP9n9Rztivuwtr9F/EdhK6ird1/bBhxvgT7U2i5u12orw/cSVsO5SuMVQba8xpSwcbZpHAVLmrc1HJsyLY8tWoPxZUcZJc2ek2hQSv+AonRzNVVJRe7LLcU+ulHk2R4jGy1uM6uAuKsbh7G7CrJ+7J0oZ9n+1EqM0rtwb9qL+q6nS6VRSSlF3TSaeqfI4c52Z0jsDtb1lJ05c4Zr7r8Pn9TqemXbb7Uvgxyj7o9WAAe8YxPth5pfZRTw6zL204ZryRTorM+c9Yb9ZLPkyx4LW+J9oVs89RhWqWTEuIld5nmzqatgRTmV6tbI3lUuUMVULU1uZEUcdWFFdl7E8ynLM9WksIqen9HldrEpapp/J2LHpNr3qxjpTX4tsh7B0r4mNvBSb8lFr6tE3pHof3yesIv6r9Do6Dfo3/ACen0rDu1nweLwLzz5J/JDpYuyyu/ER4bJk9fFtRduv+xqJ6TtKlPUyhterdq7zFc5E9ed3dlWbC3MnGxq8Q0ilXnfmTVGVqhsxNOtLwVqjOh+hfFtY3d8JQkn8E2voc/aOg+hzDXx0WvCE5Py3XFfjJG5Rf/SPHvMdmefB1rbLvK3RFTDLMvbUh7fwRUoo4vqzfrJ58nLRWxY9ZZCfH1c1cYV6tkxNXed2efOpq2BFOZXrVsjeVS4vxUy1NbmQo46sKa7L2JzZTlmerSWEVPV+jiu1iGtYtP5N/oez2y/aS6fqeO9H9L/EJrwhJv5W/U9ptSHtfBHrXDl/rX/JV/UUMOsy3v2K1FZm1erZM5KnUcCWhftCrmr6lCcyXEO7uyrKpcot9yUaVa2Qlx1YvYqoKMTzN+jHyS2Ua7PVejuu1ibaxafybX0PLyPV9gaX+JjbwjJvy3Wvqz27JvvQx5Ib2Z0sAA7EwC7akMk+lv5+JQgOsTS3oNeNsvNHnHUtkcR/kFu41lUXDX5RkgyfFcmI68rjatX9kT1pHNpblyOoLq8S25FWvI2KawSKsS8yq4lquiKlTcpJJXd0klzbfJI9Oms7Iqe39HWB9+o/BKC83nL6R+ZL6RsFenCa8Lxf1X6notg7M9Rh4U/FK8us3m/2+Abe2f67Dzh4uN4/eWa/b4nZQt9Nt2/fH55MtpW7VeM/ucVSXMjxfuv4k+Kp7raepVrVcvA8Rn0aM1JZQonP+aEUyeq0VpkohsgmVqhamyvM2YmlVIrHYvQrsq0atdrL2acfzT/yHJ8DhZVKkYwTlKTUYpc3JuySPpPsvsVYTCUqOV4x9trxqPOT+bt5JG/bRzLJz/VKyjT0Llkm1ocn0t+pQgOcbR3oNePNeaPOuqcv1+3ca/cXDX5PAgybF+6xHXlcbV63sietI5xLcuR1BfWiW3MqV5GxTWCRViHmVXAt148yOhRc5qMVdtpJLm2+SPUprOEip7r0d4K0alR9IL4Zy/wAp6Pa0Mk/h/PxN9jbOVChCmucY+09ZvOT+ZPi6W9Brx8PNHWVbTNm6Pvj88mLO+RLA0xXushdWxmvX9k+cSjh4ZmzkU15XIahJWkVXImKCKleIqxLzG1eQqrxN+iSyq4HvfR1gf+JUeigvP3pf5fmeHo0nKSUVdtpJLm2+SR1/YWzfUUIU/FK8us3nL9vgdJ0qi5VNb4Rjky+AAdMYzEeQj21gGnvx5Pn0Y8jyNK0svBmle28Lik4z+H4B4yrNlSbHG09ntZwV1oua8jzmI2lTi2py3H9tOH5rXODq2NWm+NvJkUjXEVCjVqkeK2vRjzq0l5zjl+Isr9oqX9ElN+CgnP8ALctSt5viLJ1FmvI9j2E7OO6xFVZf8pPx+35afPQ8t2VlTliIyxUJOn4J8lLwc14rp/sdhhayta1srcreFjp+m2GH3KnK4RVyNgADoChzrt/2acZOvSXsyftpL3ZPx8n9TnuJj/M/54HfcdUSi00ndWs80143WhzPtD2Su3KhH/00+7c8i6t1qzE6npnUMQ0VPbhnPpq1+pWqMY42mqbaqXg/tJx+orrYiC5zh/8ASy/E01Br2PcdxBrKaI5MinzB4tN+x7T+ym/oes7A7Mo/2mM8dByh/TF+7GfhKov6l05efI2adJtnnXF5Tgm85f2PXeibsS42xmIjZtf3EXzs+dVry5fPQ6kYjayta1srcrGT14QUFhHI160q03OQCHbWz2nvx5Pn0Y+Iq7ys0nfwNS+toXFJxn8PwYTxlWbKk2ONp7PazhFtaLmvLU85iNpU43U5bj0mnD81jhKtjVpvjbyZFIxXqaFGrVI8VtijH3qtJec4/uK6/aKlypy32+SgnP8AFZFqVvN8RZOos15HtuwvZxq2Iqqza/uovR/1v9PnoeW7IunLERlioNx/pT92MvBzXiun1OvLodR02x0vuT5XCKuRkAA98oIttYBp78eT59GJas2ezrSy5J3PM7T2e1dwTa0XNeRyHVemp1HOl78olSwJ5spYioZxG0qcbqctx6TTh+awsxW16MedWkvOccvxPBVvNPDTMmokq1SjXkVa/aKlypyU34KCc/yjPspKnLERlioScPBPkpeDmvFdPryPTtrOpNpYwvLDkj1PYTs48sRVVv8AtJ+N/wCt/p89D3JiNrZcrZW0MnZ0KEaEFCJjbyAABnIMLkV6krslm8iBmtXedirZqyvWoRl70YvzSZZaI5o1NBApq9n8PLN0aN9dyN/oRPYFFcoRXkhw4mjiXUAK47HprlFD3ZtS0d3Tl5FNxJaDszYp7MZGhhsIs0ryyNhvCMi3KGKqXZVlAtSiaOBqPc3YvC2KFXCxl70YtdUmUKvZzDy50aPnuRv9B3Kma+qCQcxIuzdDwpwXkiSGwqS5RQ2dMw4lkijk2X9l1LRUdOXkXhThXZjWLM8Xsa0uTJWqSuyaq8iuYa7zsY2zWRXr4eMvejF+aTLLRHJGpoIFNXs9h3m6NG+u5H9iJ7AorlCK8kOHE0cTIoAWR2RTXKKHuzqnsqOnLyKTiS4d2Znp7MZGgGEzWo8jYbwslyGpK7I5GzMNHnSWp5ZTJWrYeMvejF+aTF1Xs9h3zo0b67kf2G00aOJCgBO9gUVyhFfA2jsemuUUM3E0cTKo4Bc2dUtHd05eRdFeHdmM0zbg9iyMgAFySKZHYkkjQ15rcozVo1aN2jFiqiQROJjdJbGN0vpJItwxu6EtjG6TpBbpciOsyWmsiOpEyS4MsSBxNXAlaMOBgwZckLiauBY3A3S2CNRX9UY9SWN0HEnBXUV4wzyGNLkVVAtwWReJWTyaVSOxLNEdjFNbmJmrRo0SSRixVRIInExuktjG6X0kkW4Y3dCWwKJOkFqnyNapvBZGs0XnwWfBFYw0bmskYNJQ0aNHEksFi2kki3TG4S7pixOkEW7oX6XIqbpcgsjJBYJRsAAXLGEsiOUSSPIGiGskNEMjFjeUTSxTBQLBYyBINGgjHMyySlEskSiRA0ZAkuRSgYsStGjiY2sE5NN0N0zYyQMmLGkkSM0ZJGTEYllEdKJIXQMNEbiSmGg1khohZixtKJrYpgoFgsZAkGjQQjmZZLSiWRKJDDRkCS5FKJqyZojkjG4lGjSwWCxkYIMWNWjc1ZYkxGOZaRFSiSliyAAAEn/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sp>
        <p:nvSpPr>
          <p:cNvPr id="24579" name="AutoShape 4" descr="data:image/jpeg;base64,/9j/4AAQSkZJRgABAQAAAQABAAD/2wCEAAkGBhQSEBUUDxQQFBQVEBQVFBQUFhQUFBAPFRUVFBQUFBQXHCYeFxkjGRUUHy8gJCcpLCwsFR4xNTAqNSYrLCkBCQoKDgwOGg8PGikkHCQpKSwsKSwsKSwsLCwsLCwpKSwsLCwsLCwsLCwsLCksLCwsKSwsLCwsLCwsLCwsLSktLP/AABEIAK4BIQMBIgACEQEDEQH/xAAcAAACAgMBAQAAAAAAAAAAAAAABQMEAQIHBgj/xABAEAACAQIDBQQHBwEGBwAAAAAAAQIDEQQhUQUSFTFhBhZBcQcTIjKBkbFicqGywdHwQhQjJMLh8TNDUlNzgpL/xAAbAQEAAgMBAQAAAAAAAAAAAAAAAQIDBAYFB//EACwRAAIBAwMDAwMEAwAAAAAAAAABAgMEERIhMQUTURRBgTJhoUJScZEGFSL/2gAMAwEAAhEDEQA/AOWcCegcCeh1NdmOhn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cCeh1Tux0Dux0AOV8CegHVO7HQADqS2EtDPAloPI8jIAi4EtA4EtB6AAi4EtA4EtB6AAi4EtA4EtB6AAi4EtA4EtB6AAi4EtA4EtB6AAi4EtA4EtB6AAi4EtA4EtB6AAi4EtA4EtB6AAi4EtA4EtB6AAi4EtA4EtB6AAi4EtA4EtB6AAi4EtA4EtB6AAi4EtA4EtB6AAi4EtA4EtB6AAi4EtA4EtB6AAi4EtA4EtB6AAi4EtA4EtB6AAi4EtAHoAGI8jJiPIyAAAAAAAAAAAAAAAAAAAAAAAAAAAAAAAAAAAAAAAAAAAAAAAAAAAAAAAAAAAAAAAAAAAYjyMmI8jE5pK7dkAbAK6/aOlF82/JEVXtRTXKNSX3VH6No1/VUc41L+wOQOX7E7Wzw+0MbLFTxlWhVcJ4eMovdoJN70FF5RspJZPPcuz1uC7dUavuxqfJX+Vyvq6PvJEtYPRgLobfpN2bcfvL9i/CaavFpp8ms0zPGpGf0sg2AALgANK1aMU5SaSXNvJI8/i+32Fpuzk3nzSy/ErKcY8syQpTn9KbPRgeXqekLDJXiqk19jc+kpI8N2f9Ijw2Ox0sVLHVqNWpGeHUo5UVeW9BRbtFJSisnnuFe7DyZFa1X+lnYQPF4D0qYarlGFe+lo3+SY6o9rsPJ2lKUH9tW+dr2CqwfDIlb1Y8xY6A1p1FJJxaafJp3T+JsZDAAAazqJK7aS6jgGwCut2kpRfNvyRFV7UU1yjUl91Rf4Npmv6qjxqX9gcgcu7OdrZ4bGY54ueMq0qtWNTD78XalC87wSeUbKUFl/0Hr8F24o1fcjU+Sv9Svq6PvJEtYeD0QC6G3qTdm3F/aX7DCE01dNNPk1yZnjOM/pZBkAAuAA1nNJXbSQtr9o6UXzb8kY6lWFP62kBoAmq9qKa5RqS+6o/RtHh9g9rZ4bH42WKnjKtGrOM8Opxe7RV5b0FF5RspRWTz3LmJ3VH9yJSOogecwXbmjV92NT5K/1GUNv0m7NuP3l+xMbmlLiSIGIGsJpq6aafJrNM2NgAAAAa71ld8kjze1Noubsm1FDfatfdp21+i/iPO+pbfxOW65fyptUIfJaKF9bDuUrkVai/FnqaWDjbNC/aFBK/4HLzdRRTbMmTzbjJeLK3rpR5NjadHMgqYG5anWlwmThCzEY2Wt/MYbA7USozWbcG/ai9NV1FuNw9hY52Z6ltcTpvVFhxTO4UqqlFSi7ppNPVMKtVRi5Sdkk23okeW7AbX9ZSdKXOGcfuvw+f1Ju3u1PVYbdXOf5V/rY7KFwpUe79hRourUVNe7PG9ru1jrT3Ytxgnkv1fU8PiZSlO/hfLyLc4Ob+OZ6HC7MjuLeSv9DxnVnUlk7unQp20FFI8XWnLxf+hEsRNcpNfFjzbGFUW/PJ6iSdLMxqTybXbjJbIwtr1VynL5sjqbaqXzk2b/2FspYig1zNiLNWdKK9ke47FekKVCpGMm3TbtKLzy1XU7hRrKcVKLTjJJprk080z5NU7M7r6Iu0TrYaVGbvKlZx/wDG/D4P6npW9T9LOZ6laqK7kPk9/OaSbfJHmNp7QdR82orkhxtmvaFl4/Rf6nnlQba8zwOuX8oS7EPk8WKF1XDNyvYjr0H4nqaWEjbNK4ux9FK/4HMVHUik2zJk85KMkubK3rpR5NjadHP4FergLmSnWlwmTgWYjGy8Xcadne1MqM0m26bftJ+HVdRTjcPYW79mena3E6b1RYcUzuMJppNO6aunqnyMylZXfJHmOwe1vWUXTlzp8vuP9n9Rztivuwtr9F/EdhK6ird1/bBhxvgT7U2i5u12orw/cSVsO5SuMVQba8xpSwcbZpHAVLmrc1HJsyLY8tWoPxZUcZJc2ek2hQSv+AonRzNVVJRe7LLcU+ulHk2R4jGy1uM6uAuKsbh7G7CrJ+7J0oZ9n+1EqM0rtwb9qL+q6nS6VRSSlF3TSaeqfI4c52Z0jsDtb1lJ05c4Zr7r8Pn9TqemXbb7Uvgxyj7o9WAAe8YxPth5pfZRTw6zL204ZryRTorM+c9Yb9ZLPkyx4LW+J9oVs89RhWqWTEuIld5nmzqatgRTmV6tbI3lUuUMVULU1uZEUcdWFFdl7E8ynLM9WksIqen9HldrEpapp/J2LHpNr3qxjpTX4tsh7B0r4mNvBSb8lFr6tE3pHof3yesIv6r9Do6Dfo3/ACen0rDu1nweLwLzz5J/JDpYuyyu/ER4bJk9fFtRduv+xqJ6TtKlPUyhterdq7zFc5E9ed3dlWbC3MnGxq8Q0ilXnfmTVGVqhsxNOtLwVqjOh+hfFtY3d8JQkn8E2voc/aOg+hzDXx0WvCE5Py3XFfjJG5Rf/SPHvMdmefB1rbLvK3RFTDLMvbUh7fwRUoo4vqzfrJ58nLRWxY9ZZCfH1c1cYV6tkxNXed2efOpq2BFOZXrVsjeVS4vxUy1NbmQo46sKa7L2JzZTlmerSWEVPV+jiu1iGtYtP5N/oez2y/aS6fqeO9H9L/EJrwhJv5W/U9ptSHtfBHrXDl/rX/JV/UUMOsy3v2K1FZm1erZM5KnUcCWhftCrmr6lCcyXEO7uyrKpcot9yUaVa2Qlx1YvYqoKMTzN+jHyS2Ua7PVejuu1ibaxafybX0PLyPV9gaX+JjbwjJvy3Wvqz27JvvQx5Ib2Z0sAA7EwC7akMk+lv5+JQgOsTS3oNeNsvNHnHUtkcR/kFu41lUXDX5RkgyfFcmI68rjatX9kT1pHNpblyOoLq8S25FWvI2KawSKsS8yq4lquiKlTcpJJXd0klzbfJI9Oms7Iqe39HWB9+o/BKC83nL6R+ZL6RsFenCa8Lxf1X6notg7M9Rh4U/FK8us3m/2+Abe2f67Dzh4uN4/eWa/b4nZQt9Nt2/fH55MtpW7VeM/ucVSXMjxfuv4k+Kp7raepVrVcvA8Rn0aM1JZQonP+aEUyeq0VpkohsgmVqhamyvM2YmlVIrHYvQrsq0atdrL2acfzT/yHJ8DhZVKkYwTlKTUYpc3JuySPpPsvsVYTCUqOV4x9trxqPOT+bt5JG/bRzLJz/VKyjT0Llkm1ocn0t+pQgOcbR3oNePNeaPOuqcv1+3ca/cXDX5PAgybF+6xHXlcbV63sietI5xLcuR1BfWiW3MqV5GxTWCRViHmVXAt148yOhRc5qMVdtpJLm2+SPUprOEip7r0d4K0alR9IL4Zy/wAp6Pa0Mk/h/PxN9jbOVChCmucY+09ZvOT+ZPi6W9Brx8PNHWVbTNm6Pvj88mLO+RLA0xXushdWxmvX9k+cSjh4ZmzkU15XIahJWkVXImKCKleIqxLzG1eQqrxN+iSyq4HvfR1gf+JUeigvP3pf5fmeHo0nKSUVdtpJLm2+SR1/YWzfUUIU/FK8us3nL9vgdJ0qi5VNb4Rjky+AAdMYzEeQj21gGnvx5Pn0Y8jyNK0svBmle28Lik4z+H4B4yrNlSbHG09ntZwV1oua8jzmI2lTi2py3H9tOH5rXODq2NWm+NvJkUjXEVCjVqkeK2vRjzq0l5zjl+Isr9oqX9ElN+CgnP8ALctSt5viLJ1FmvI9j2E7OO6xFVZf8pPx+35afPQ8t2VlTliIyxUJOn4J8lLwc14rp/sdhhayta1srcreFjp+m2GH3KnK4RVyNgADoChzrt/2acZOvSXsyftpL3ZPx8n9TnuJj/M/54HfcdUSi00ndWs80143WhzPtD2Su3KhH/00+7c8i6t1qzE6npnUMQ0VPbhnPpq1+pWqMY42mqbaqXg/tJx+orrYiC5zh/8ASy/E01Br2PcdxBrKaI5MinzB4tN+x7T+ym/oes7A7Mo/2mM8dByh/TF+7GfhKov6l05efI2adJtnnXF5Tgm85f2PXeibsS42xmIjZtf3EXzs+dVry5fPQ6kYjayta1srcrGT14QUFhHI160q03OQCHbWz2nvx5Pn0Y+Iq7ys0nfwNS+toXFJxn8PwYTxlWbKk2ONp7PazhFtaLmvLU85iNpU43U5bj0mnD81jhKtjVpvjbyZFIxXqaFGrVI8VtijH3qtJec4/uK6/aKlypy32+SgnP8AFZFqVvN8RZOos15HtuwvZxq2Iqqza/uovR/1v9PnoeW7IunLERlioNx/pT92MvBzXiun1OvLodR02x0vuT5XCKuRkAA98oIttYBp78eT59GJas2ezrSy5J3PM7T2e1dwTa0XNeRyHVemp1HOl78olSwJ5spYioZxG0qcbqctx6TTh+awsxW16MedWkvOccvxPBVvNPDTMmokq1SjXkVa/aKlypyU34KCc/yjPspKnLERlioScPBPkpeDmvFdPryPTtrOpNpYwvLDkj1PYTs48sRVVv8AtJ+N/wCt/p89D3JiNrZcrZW0MnZ0KEaEFCJjbyAABnIMLkV6krslm8iBmtXedirZqyvWoRl70YvzSZZaI5o1NBApq9n8PLN0aN9dyN/oRPYFFcoRXkhw4mjiXUAK47HprlFD3ZtS0d3Tl5FNxJaDszYp7MZGhhsIs0ryyNhvCMi3KGKqXZVlAtSiaOBqPc3YvC2KFXCxl70YtdUmUKvZzDy50aPnuRv9B3Kma+qCQcxIuzdDwpwXkiSGwqS5RQ2dMw4lkijk2X9l1LRUdOXkXhThXZjWLM8Xsa0uTJWqSuyaq8iuYa7zsY2zWRXr4eMvejF+aTLLRHJGpoIFNXs9h3m6NG+u5H9iJ7AorlCK8kOHE0cTIoAWR2RTXKKHuzqnsqOnLyKTiS4d2Znp7MZGgGEzWo8jYbwslyGpK7I5GzMNHnSWp5ZTJWrYeMvejF+aTF1Xs9h3zo0b67kf2G00aOJCgBO9gUVyhFfA2jsemuUUM3E0cTKo4Bc2dUtHd05eRdFeHdmM0zbg9iyMgAFySKZHYkkjQ15rcozVo1aN2jFiqiQROJjdJbGN0vpJItwxu6EtjG6TpBbpciOsyWmsiOpEyS4MsSBxNXAlaMOBgwZckLiauBY3A3S2CNRX9UY9SWN0HEnBXUV4wzyGNLkVVAtwWReJWTyaVSOxLNEdjFNbmJmrRo0SSRixVRIInExuktjG6X0kkW4Y3dCWwKJOkFqnyNapvBZGs0XnwWfBFYw0bmskYNJQ0aNHEksFi2kki3TG4S7pixOkEW7oX6XIqbpcgsjJBYJRsAAXLGEsiOUSSPIGiGskNEMjFjeUTSxTBQLBYyBINGgjHMyySlEskSiRA0ZAkuRSgYsStGjiY2sE5NN0N0zYyQMmLGkkSM0ZJGTEYllEdKJIXQMNEbiSmGg1khohZixtKJrYpgoFgsZAkGjQQjmZZLSiWRKJDDRkCS5FKJqyZojkjG4lGjSwWCxkYIMWNWjc1ZYkxGOZaRFSiSliyAAAEn/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pic>
        <p:nvPicPr>
          <p:cNvPr id="24580" name="Picture 14" descr="https://encrypted-tbn2.gstatic.com/images?q=tbn:ANd9GcTTX-q5NwNuk1fnHt0Sg4yZxo5uSEV7pdryI7GHS6H-uroszi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05064"/>
            <a:ext cx="357028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s://encrypted-tbn3.gstatic.com/images?q=tbn:ANd9GcRzFT-Xti9oj9RCysC1RhvaiyvMFa0M7ouolsi5L1Ahn2-l2D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628775"/>
            <a:ext cx="676910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/>
              <a:t>Louis-Mars, rouge de gêne, change de place et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se retrouve à manger seul dans son coin. 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constate </a:t>
            </a:r>
            <a:r>
              <a:rPr lang="fr-CA" sz="2800" smtClean="0">
                <a:solidFill>
                  <a:srgbClr val="FFC000"/>
                </a:solidFill>
              </a:rPr>
              <a:t>qu’il</a:t>
            </a:r>
            <a:r>
              <a:rPr lang="fr-CA" sz="2800" smtClean="0"/>
              <a:t> n’a, encore une fois, fait rire personne.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u contenu 2"/>
          <p:cNvSpPr>
            <a:spLocks noGrp="1"/>
          </p:cNvSpPr>
          <p:nvPr>
            <p:ph idx="1"/>
          </p:nvPr>
        </p:nvSpPr>
        <p:spPr>
          <a:xfrm>
            <a:off x="122875" y="305230"/>
            <a:ext cx="8229600" cy="12239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mange sa lasagne à grands coups de dents et… même à la table à côté on </a:t>
            </a:r>
            <a:r>
              <a:rPr lang="fr-CA" sz="2800" smtClean="0">
                <a:solidFill>
                  <a:srgbClr val="FFC000"/>
                </a:solidFill>
              </a:rPr>
              <a:t>l</a:t>
            </a:r>
            <a:r>
              <a:rPr lang="fr-CA" sz="2800" smtClean="0"/>
              <a:t>’entend mastiquer. </a:t>
            </a:r>
          </a:p>
          <a:p>
            <a:pPr>
              <a:buFont typeface="Arial" charset="0"/>
              <a:buNone/>
            </a:pPr>
            <a:endParaRPr lang="fr-CA" sz="2800" smtClean="0"/>
          </a:p>
        </p:txBody>
      </p:sp>
      <p:pic>
        <p:nvPicPr>
          <p:cNvPr id="26626" name="Picture 2" descr="https://encrypted-tbn0.gstatic.com/images?q=tbn:ANd9GcSuFaEVaYE7t-4NVJa8q-CZEEI1YLk91ZBCuibsP7RA51urFLFwUQ"/>
          <p:cNvPicPr>
            <a:picLocks noChangeAspect="1" noChangeArrowheads="1"/>
          </p:cNvPicPr>
          <p:nvPr/>
        </p:nvPicPr>
        <p:blipFill rotWithShape="1">
          <a:blip r:embed="rId2" cstate="print"/>
          <a:srcRect b="11854"/>
          <a:stretch/>
        </p:blipFill>
        <p:spPr bwMode="auto">
          <a:xfrm>
            <a:off x="4932040" y="1940630"/>
            <a:ext cx="4032448" cy="321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44016" y="1561647"/>
            <a:ext cx="4572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CA" sz="2800" dirty="0">
                <a:latin typeface="Calibri" pitchFamily="34" charset="0"/>
              </a:rPr>
              <a:t>Comme au cirque, fidèle à son habitude, </a:t>
            </a:r>
            <a:r>
              <a:rPr lang="fr-CA" sz="2800" dirty="0">
                <a:solidFill>
                  <a:srgbClr val="FFC000"/>
                </a:solidFill>
                <a:latin typeface="Calibri" pitchFamily="34" charset="0"/>
              </a:rPr>
              <a:t>Picot</a:t>
            </a:r>
            <a:r>
              <a:rPr lang="fr-CA" sz="2800" dirty="0">
                <a:latin typeface="Calibri" pitchFamily="34" charset="0"/>
              </a:rPr>
              <a:t>, à la fin du repas, pour faire rire les autres, déploie un grand </a:t>
            </a:r>
            <a:r>
              <a:rPr lang="fr-CA" sz="2800" dirty="0" err="1">
                <a:latin typeface="Calibri" pitchFamily="34" charset="0"/>
              </a:rPr>
              <a:t>grand</a:t>
            </a:r>
            <a:r>
              <a:rPr lang="fr-CA" sz="2800" dirty="0">
                <a:latin typeface="Calibri" pitchFamily="34" charset="0"/>
              </a:rPr>
              <a:t> « </a:t>
            </a:r>
            <a:r>
              <a:rPr lang="fr-CA" sz="2800" dirty="0" err="1">
                <a:latin typeface="Calibri" pitchFamily="34" charset="0"/>
              </a:rPr>
              <a:t>blurp</a:t>
            </a:r>
            <a:r>
              <a:rPr lang="fr-CA" sz="2800" dirty="0">
                <a:latin typeface="Calibri" pitchFamily="34" charset="0"/>
              </a:rPr>
              <a:t> ! » Encore  une fois… personne ne trouve ça drôle et au contraire … On commence à </a:t>
            </a:r>
            <a:r>
              <a:rPr lang="fr-CA" sz="2800" dirty="0">
                <a:solidFill>
                  <a:srgbClr val="FFC000"/>
                </a:solidFill>
                <a:latin typeface="Calibri" pitchFamily="34" charset="0"/>
              </a:rPr>
              <a:t>le</a:t>
            </a:r>
            <a:r>
              <a:rPr lang="fr-CA" sz="2800" dirty="0">
                <a:latin typeface="Calibri" pitchFamily="34" charset="0"/>
              </a:rPr>
              <a:t> regarder bizarrement.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/>
              <a:t>Encore une fois,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se demande bien comment se fait-il qu’au cirque…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était tellement plus drôle …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n’arrive même pas à faire sourire un ami ici !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se demande quoi faire car,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aimerait bien être capable de faire rire à nouveau et surtout, se concentrer pour apprendre toutes les choses si intéressantes qu’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a le goût d’apprendre !!! </a:t>
            </a:r>
          </a:p>
          <a:p>
            <a:pPr algn="just">
              <a:buFont typeface="Arial" charset="0"/>
              <a:buNone/>
            </a:pPr>
            <a:endParaRPr lang="fr-CA" sz="2800" smtClean="0"/>
          </a:p>
          <a:p>
            <a:endParaRPr lang="fr-CA" sz="2800" smtClean="0"/>
          </a:p>
        </p:txBody>
      </p:sp>
      <p:pic>
        <p:nvPicPr>
          <p:cNvPr id="27650" name="Picture 2" descr="https://encrypted-tbn0.gstatic.com/images?q=tbn:ANd9GcT_sAwyc5PbQHLnzBwEczoorTT9F7k0_LY2GNAZzL15ebQ2YyN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284538"/>
            <a:ext cx="2519363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1663"/>
            <a:ext cx="8229600" cy="2984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/>
              <a:t>Monsieur </a:t>
            </a:r>
            <a:r>
              <a:rPr lang="fr-CA" sz="2800" dirty="0" err="1" smtClean="0"/>
              <a:t>Bigou</a:t>
            </a:r>
            <a:r>
              <a:rPr lang="fr-CA" sz="2800" dirty="0" smtClean="0"/>
              <a:t> constatant les efforts de </a:t>
            </a: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, veut </a:t>
            </a:r>
            <a:r>
              <a:rPr lang="fr-CA" sz="2800" dirty="0" smtClean="0">
                <a:solidFill>
                  <a:srgbClr val="FFC000"/>
                </a:solidFill>
              </a:rPr>
              <a:t>l</a:t>
            </a:r>
            <a:r>
              <a:rPr lang="fr-CA" sz="2800" dirty="0" smtClean="0"/>
              <a:t>’aider. Il a plus d’un tour dans son sac et eut une merveilleuse idée. Il demande à Marie-Étoile d’accompagner </a:t>
            </a: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demain, toute la journée, comme une grande sœur</a:t>
            </a:r>
            <a:r>
              <a:rPr lang="fr-CA" sz="2800" dirty="0"/>
              <a:t>.</a:t>
            </a:r>
            <a:r>
              <a:rPr lang="fr-CA" sz="2800" dirty="0" smtClean="0"/>
              <a:t> Elle </a:t>
            </a:r>
            <a:r>
              <a:rPr lang="fr-CA" sz="2800" dirty="0" smtClean="0">
                <a:solidFill>
                  <a:srgbClr val="FFC000"/>
                </a:solidFill>
              </a:rPr>
              <a:t>l</a:t>
            </a:r>
            <a:r>
              <a:rPr lang="fr-CA" sz="2800" dirty="0" smtClean="0"/>
              <a:t>’aidera à comprendre comment se comporter dans la classe et dans l’école avec les adultes et les enfants.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dirty="0"/>
          </a:p>
        </p:txBody>
      </p:sp>
      <p:pic>
        <p:nvPicPr>
          <p:cNvPr id="28674" name="Picture 4" descr="https://encrypted-tbn3.gstatic.com/images?q=tbn:ANd9GcS9umoBDyqEPYdtMHHbRBT5EUIOFhha3pROnVbHub9Pdbl0kx26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20713"/>
            <a:ext cx="5832475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95">
              <a:srgbClr val="FFFF00"/>
            </a:gs>
            <a:gs pos="0">
              <a:srgbClr val="FF9933"/>
            </a:gs>
            <a:gs pos="69000">
              <a:srgbClr val="FFC000"/>
            </a:gs>
            <a:gs pos="23000">
              <a:schemeClr val="bg1">
                <a:lumMod val="95000"/>
              </a:schemeClr>
            </a:gs>
            <a:gs pos="100000">
              <a:schemeClr val="accent6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054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>
                <a:latin typeface="Bodoni MT Black" pitchFamily="18" charset="0"/>
              </a:rPr>
              <a:t>LES CONSEILS DE MARIE-ÉTOILE: </a:t>
            </a:r>
          </a:p>
          <a:p>
            <a:pPr algn="just">
              <a:buFont typeface="Arial" charset="0"/>
              <a:buNone/>
            </a:pPr>
            <a:endParaRPr lang="fr-CA" sz="2800" dirty="0" smtClean="0">
              <a:latin typeface="Bodoni MT Black" pitchFamily="18" charset="0"/>
            </a:endParaRPr>
          </a:p>
          <a:p>
            <a:pPr algn="just"/>
            <a:r>
              <a:rPr lang="fr-CA" sz="2800" dirty="0" smtClean="0">
                <a:latin typeface="Bodoni MT Black" pitchFamily="18" charset="0"/>
              </a:rPr>
              <a:t>Sur son comportement à l’école, dans la classe, dans la cour de récréation, sur l’heure du dîner  ?</a:t>
            </a:r>
          </a:p>
          <a:p>
            <a:pPr algn="just"/>
            <a:endParaRPr lang="fr-CA" sz="2800" dirty="0" smtClean="0">
              <a:latin typeface="Bodoni MT Black" pitchFamily="18" charset="0"/>
            </a:endParaRPr>
          </a:p>
          <a:p>
            <a:pPr algn="just"/>
            <a:r>
              <a:rPr lang="fr-CA" sz="2800" dirty="0" smtClean="0">
                <a:latin typeface="Bodoni MT Black" pitchFamily="18" charset="0"/>
              </a:rPr>
              <a:t>Sur son habillement ?</a:t>
            </a:r>
          </a:p>
          <a:p>
            <a:pPr algn="just"/>
            <a:endParaRPr lang="fr-CA" sz="2800" dirty="0" smtClean="0">
              <a:latin typeface="Bodoni MT Black" pitchFamily="18" charset="0"/>
            </a:endParaRPr>
          </a:p>
          <a:p>
            <a:pPr algn="just"/>
            <a:r>
              <a:rPr lang="fr-CA" sz="2800" dirty="0" smtClean="0">
                <a:latin typeface="Bodoni MT Black" pitchFamily="18" charset="0"/>
              </a:rPr>
              <a:t>Sur sa façon de parler aux adultes ?</a:t>
            </a:r>
          </a:p>
          <a:p>
            <a:pPr algn="just"/>
            <a:endParaRPr lang="fr-CA" sz="2800" dirty="0">
              <a:latin typeface="Bodoni MT Black" pitchFamily="18" charset="0"/>
            </a:endParaRPr>
          </a:p>
          <a:p>
            <a:pPr algn="just"/>
            <a:r>
              <a:rPr lang="fr-CA" sz="2800" dirty="0" smtClean="0">
                <a:latin typeface="Bodoni MT Black" pitchFamily="18" charset="0"/>
              </a:rPr>
              <a:t>Que va-t-elle lui dire pour lui expliquer pourquoi il y a des règles ?</a:t>
            </a:r>
            <a:endParaRPr lang="fr-CA" sz="2800" dirty="0" smtClean="0"/>
          </a:p>
          <a:p>
            <a:pPr algn="just">
              <a:buNone/>
            </a:pPr>
            <a:endParaRPr lang="fr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69000">
              <a:srgbClr val="FFC000"/>
            </a:gs>
            <a:gs pos="23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790575" y="1124744"/>
            <a:ext cx="7772400" cy="1470025"/>
          </a:xfrm>
        </p:spPr>
        <p:txBody>
          <a:bodyPr/>
          <a:lstStyle/>
          <a:p>
            <a:pPr algn="r"/>
            <a:r>
              <a:rPr lang="fr-C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Picot le Clown</a:t>
            </a:r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763"/>
          </a:xfrm>
        </p:spPr>
        <p:txBody>
          <a:bodyPr/>
          <a:lstStyle/>
          <a:p>
            <a:r>
              <a:rPr lang="fr-C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la recherche du rire perdu </a:t>
            </a:r>
          </a:p>
        </p:txBody>
      </p:sp>
      <p:pic>
        <p:nvPicPr>
          <p:cNvPr id="13315" name="Picture 2" descr="https://encrypted-tbn2.gstatic.com/images?q=tbn:ANd9GcQTrs1y_qW0nVt6RKGnU13kzpCv49pRmiwPsNcP465bWewY6Kk2-Q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8DC"/>
              </a:clrFrom>
              <a:clrTo>
                <a:srgbClr val="FFF8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48680"/>
            <a:ext cx="3109913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476375" y="5780088"/>
            <a:ext cx="6400800" cy="7667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3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Activité réalisé par </a:t>
            </a:r>
            <a:r>
              <a:rPr lang="fr-CA" sz="3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Audrey </a:t>
            </a:r>
            <a:r>
              <a:rPr lang="fr-CA" sz="3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Dallaire </a:t>
            </a:r>
            <a:r>
              <a:rPr lang="fr-CA" sz="3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(AVSEC) </a:t>
            </a:r>
            <a:endParaRPr lang="fr-CA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3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d</a:t>
            </a:r>
            <a:r>
              <a:rPr lang="fr-CA" sz="3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e la CS Beauce-</a:t>
            </a:r>
            <a:r>
              <a:rPr lang="fr-CA" sz="3200" dirty="0" err="1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Etchemin</a:t>
            </a:r>
            <a:endParaRPr lang="fr-CA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/>
              <a:t>C’est quelque temps plus tard, après avoir changé </a:t>
            </a:r>
            <a:r>
              <a:rPr lang="fr-CA" sz="2800" smtClean="0">
                <a:solidFill>
                  <a:srgbClr val="FFC000"/>
                </a:solidFill>
              </a:rPr>
              <a:t>son</a:t>
            </a:r>
            <a:r>
              <a:rPr lang="fr-CA" sz="2800" smtClean="0"/>
              <a:t> comportement afin de faire attention aux autres, que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retrouva le petit clown en lui.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avait cessé d’être dérangeant,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s’était fait des amis et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a même participer à un spectacle de l’école.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faisait un personnage de clown.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a été tellement drôle que tous les parents, les élèves de l’école et les adultes se roulaient par terre de rire.</a:t>
            </a:r>
          </a:p>
        </p:txBody>
      </p:sp>
      <p:pic>
        <p:nvPicPr>
          <p:cNvPr id="31746" name="Picture 2" descr="https://encrypted-tbn3.gstatic.com/images?q=tbn:ANd9GcQ2AhbN1AZumpibJD4VwyjswM71ukiERbJypfIeim0xX2cblbu0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149725"/>
            <a:ext cx="27352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4" descr="https://encrypted-tbn1.gstatic.com/images?q=tbn:ANd9GcRpfrnruyCPfJCT1mLx1UqvCyY8b0XxvACrNrwDPl_lYfkLp1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221163"/>
            <a:ext cx="23034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AutoShape 6" descr="data:image/jpeg;base64,/9j/4AAQSkZJRgABAQAAAQABAAD/2wCEAAkGBxQTEhQUExQWFRQXGB4WFxcXFxgaFRQXFxccGBcYGBgYHCggGBolHBcXITEhJSkrLi4uFx8zODMsNygtLisBCgoKDg0OGhAQGywcHBwsLCwsLCwsLCwsLCwsLCwsLCwsLCwsLCwsLCwsLCwsLCwsLCwsLCwsMCwsLCwsLCw4LP/AABEIANMA7wMBIgACEQEDEQH/xAAbAAABBQEBAAAAAAAAAAAAAAABAAIDBAUGB//EADYQAAEDAgQDBwQCAQMFAAAAAAEAAhEDIQQFEjFBUWEGcYGRobHwEyIy0cHx4RRSYiNCY3Ky/8QAGQEAAwEBAQAAAAAAAAAAAAAAAAEDAgQF/8QAJBEBAQACAgIDAAIDAQAAAAAAAAECEQMhEjETQVEikUJh8DL/2gAMAwEAAhEDEQA/AOtScOiMbXQleeACUpM+eacUBE+pEcZMADiSpW5WzUH1fvcNp/Fvc3j3m6jw96w/4sJ8XECfIHzUGc4/S2QVXCamy1urDsG0P1Uy1pd+TeDo2I5OHr6qR1OOS4pufy6CbzYyutyvMBiGf+Qb/wDIIyx321cLEoSTS0ykAVMj4skgE5oSME1ycYQ1IAJIwEkAgEoSlEFBlCaQntSIt85oCIFODkYQACAOpFxBtY/uUEoQWihBKES08UGTXJFABOQWghCUZQDUA4FC6cAnA/PFBI7oalKkG22QEDhpDn9A3yJJ9wuOzrMYJmY26LtcS2WlvNeb504scWuFuPTqr4emsZ2yaruLTI9lr5JnJY4GbhYT6cXFwi036pryPY8txAxDYkaokH99E59ItMEQVw/Y7MnB4aT7r1R2HFVgncbHis3Dy9IZTxrCLUCVPicM5m+3A81WBUrLCO1JAJoRSCDGYsUxJ3OwU1EywOiJXPZzXc6rpbFoF+e+y3sJP0gDeLz6FVuEmP8AsJXJJqOpSByQQD0tSAc5ihLvNTAouZKDQByIek9ibZBCagRNSU0NlSNagwa3onyPFFqT3SgjZSlIBN1XQaQFIu6pvBJ0oZGU6i7dRhFpsnAVQrmu02V/UBeN+K6IIObIjgtY5avZzruPIzTIMJkXXZZ/kMnU1crXw5aYcIPPgVSunHKZLWSVtNRp68F6/l+btDG3uRxXilBkEe67zLqwFMQ7ztK3gxyx2lLHNdIdBB36dVDicuIuw6mnzXP0cVHFXqecECPZbywmTm7iYUioqtQBNq5kVRfVJO+/v8KMeDGe+2blT35a2o4OIg9LTe4K1stw0FzXG026Dks/BVjt1n0WxSqyQev8LeWEOZVDi8MWOg7cD0VcBdLiKAezwlY9TC/7fdc2XDfeLUy67VAxAMT4+eKkq4V+g6Y1RadlP48vw9q53A4mwVqrh3NAJ4qpleF0vIqE6zBJn/MLQzF0aWzt6p3GSHpVUTqKcXI6lMIjZIvUpuLhRPpckGBT2KJrVKx0IAwhCc1s8U9tGeKcmyRwimylpSImlFxsiG9U14QYgpEIAJ2nZBEWAiDcLn87yRrgY/pdEEwj54rWOWjl16eVYnDGk8C8LqMDUBpi/D+Fe7RZQHtLgLi/+VgZLI1McdtuSvjd+lMr5Y7/ABp03FxgO8+C1aZbAgyeaxf9QBYWUtDE3+brpxmnPldtJ7B3pC3cq4rosqSqdJ6WqBuFsYJ/6Kw6O4W1gB7rGRxuUMRDd9lTqXKANiOf+FYodynvTaOnhleayGwgO5T6LItpaUzhtiquZYUgajttC1mMUOaD/pwp5Y7jXkwITU8U+qeMNuoTiy/GvKIQU/WrDcMOqcGNGwWvgv3R5KhE8E3SeS1RTtJIAVHF5nSZxkrFxxn2pMbfoaNAq2+m0C8DquYxHaRx+1jS090z4BXMtwr3HXVnawMz5cFnznqN3h1N3pZHzyTgUAeiMpIEmuCUoNMlAEBOSn54ppd1QDk1wCRKZKDIhcdnlQUnOgRef5XYkrge2mILg5zRsY8Jg+4VuHewpUM3Y90bey16L/2uB+qeLYPrK6rKsUS0TvC6paXuNilUM3VulCpUGE3/AErQ5cR8KpKnYuM33Wjg6hBJ+WWbRNxPP0+e61cNhiRA53TpNTVOm+4V+g1U3YaNMeHQK00QJ+bqRrYCWtRMqpzqmyAus6KlmQJEcFPRrJ9campaNgU6Ud/ipqhhRVzBMbqEhzjLTytJE/4UMs7HRjjKnDpiLqXEVBTaTufZOsxku/KFzGa5pq1b9IMeylnnr2rhx+V69KWZZ9Uc4gTYmI/ngq+Ge5xkMJJ3+2fNVnPJ2bfhZauW5bWcRqc5rOU7qE3XXlMcJ+NjLw8btYz/AOlpBpuS63X+FSpUWsn/ALj1SdUJN1WdOHPLd6JJw6JQiSkgbN0Qg3dFAGUDKKEoABEBABOhBqGcVIpm+9lyuMwoeIMx0sQuizl+wWFWqDZdXH1iTKZltNpsJ68VfpUgOG6kDOKkYzjtyVpCtSURClLboNCdCqnUuFMkLq8sZx5+65/LaIJBXXYGnACzlTWPpbWVfEsKutamV2ysBm03KyWlBtD/AAqtZ5nfZLbUi1T1Sr9N1oWPSrHz9x/Sv4XET3I2NKOPon6h5J9M6B1U+YuAda0jfxVB2JA6lQymqpMutHYuk6p3LOdllIE6r9FYqVyeNlASo5eO1Jy5TqdHMbTZ+DFI+u4qGyQKztm5W+yBRTdSCVZSylBRATwAmyYAUFIE16AaSggnjZACEnGAnkLPzKtpFlrHHyuhWXmdW5O/us0UwTPHnMhT1rphHBdkx0zsU/2UNWsGCXf2sV+ba3ETA5LW9HMbXQCsBxCNOqCVhi+ysYd5WvI/B2mTUbyunoNK4LKK7wei7LL8dICx5FcWx9NCrSUlF4PVSvbZNhQeyywcRIPeumLLFY+Y4faFnL01i8xzbtFUNRzGuc0CdXCL7E/wug7I5nULpfULmkiAdwXc+lrKTtH2Vp1tbwILgNQG7iONuPPnCqdmMgqUPvqv1mIpji1s/ketoCnuSdq39dZmFUOIvsIVUtCYUpuubK7uy9DpSKMoFIGwiJSlKUASg7wR1IakgmbCJTZQcU2TiU0u6oTdNKAOpN1p6a5uyDB74Ern8ZiC4q9muJ0jTzWPK6uLHU2zQ3UoaAoi6OCLasq0Z0y88YXgwuQxGppXoFR0rNxeVNftafJGWO+1ccvpgZVmRP2nfh1XR4N4Kx3dnKjCHhstncdFpYakTAG/qp70vjj5Oty+q3Tw4LRwlS/f5Ln8PS+g36lQEt/2tiT3XWcO2N5FMjlcW71i569tfDb6en4XEFvctjXaV5Wztk5+lobExeV6Rl1UOptKfHyTLqIc3BlxyXL7S65kc7KGu2W9Qk0wY9VJG/n5qrnUqFMcfnyyy8cZeVuPEDZYVY3Peoc3Uiku0CaQpHJpC52iCUoQlKQIhGEUhugGlqRCcUkA5EoSldNkGpOCUIOKDJMqOhszsnAKpmRik4pz2HKZ1msEuOywKvaiC0ATJA6CTv6qXOaRcDz381yeJYQ4RMzaN12Q7NR2+DzwVBcR13FwY68FO7FbQQR0XI0GvDbaoJBm/wBpBuY42kQea2suAgvM8NpMTMWF+B8kW0pr7aT8XzMdyTakzB629VHWZA1bjdNw9MkamgpeasxljbwGYENG95mdoFhZOw+YNfWJ0gCzR1jc24rm8TiHNtBnuUmCqFoBS2rjhrt6I+gKzAHbAGPH+lE/s5QIj6bT7+aoZLmosJuuow7w4W+WR4y+0rllh6rlanZMBwLARfY39V3mS4Utpgcv0o6VOVoUXQIRhxzHtjl5ss5Jl9Iq1G8hR0XHjYq25yaALqiCpi3w1YLlrZs8AQslcvNe1MTXFByJSnkotG8EE6Ei1MAlKMJaEhsCSiCjpTg1A2LUYSn54Jspsi8WUSe56jLgmcPAUWLpy0hSh6a90BENwuOw0zzXL48aHB0SAQT3Tsu+x0S7bZcXmLZJC7J62ePc0kw9Y1TobpBktMH7bcQYFr8l0GW5O5n09X2lrp1CCx9gLuAlsgfpcpl1U06jQATPdIG53IkxJ3XWZPndQNGrSWmS3S6bdWnbfrsVi/pX8Wc6y6GgOJJefybckm5MefFW8soBrKcFup1wCQPsmA4byd5B2hR5e1taoam0bcjNzZdLh8BTBD9MEXltuF9tlia93s8tyacV2nptfXbTYR+MmI2JN1Yw2RS2xvwV+nlhdXfWH3g1JDSRGltmhpIOnYFT4mrUpU6lR1MCo92kwCZLjAcPuiZN/wD1S1NN+d6jGwOC1GGzIMSO+62sK2rTN3W5SocrOgCCNRfpAcPyA3sJMyeXPdaGPxoe/TH2gCTG83tyOyP5SH5TK2NfAY4ney1qVQrCw2EEvAlumAY5kSB5e6r1s0dTLocS1sCzS4ybAQ28yqfJr2l479OsF909rVy9btC6mR9SItsb3EkR0n0K3cFj2vEgyIlUmUqdxsUs1CziFrZy2wcsp5uuTk6ybx9GQlKTnJhcpmeXIav4TUCg0jVIE1pTpTYIlHT1TSfngmkoMoTCU+ECEGjLfniloT0kELqcLNx9bhK0MW7SFz2JdJVuLD7pbQVG7rmM3w15C61oG3NZWPw8944K54XVcyxgm4kKz9bSAGk2EC9gCZjukkqOtSLSmU7qd26McZbt0/Z3E6QS9pd9p0hrbEm17w0gXBhdI7MtGHjUdTwA0ucJGrcdC0eq5rIcUGi+wUOe5mK1RjB+DfUrHnfTPx/y267LcU0NY4tMOOkEXMjmBcC6tZlVAqMZM2LyDsOA8d/JYOV03fY76jtLBpDSTEXj8SNpkIf6knEF0a2ttG5JAOkEEwRJ9eKLZ6YkvddfQwrTfQ0neePssVuXtdVeTAdrJluwjv3G3krOXV3MozpMxsSXEE8LxtbzWVg6+iRLp1QS5sRJ43RlZuSDDH+NrqMNSc1roJe65BMDf5ssZlI2DHC52MNJcJj7hexv4LSp4gQ7QZlxAIgkAAD3n0VbA5Y8fkGwCSLknlysN/NO73Cxn8XnHaOtiGVhTeWBrTqa2n+PGJO5XZ9in1QwatiLXuFrVOzVJxDnME8+J5StHCYZtMTYcBtxTksu6plnj4ahuZPNgSs4sKnq1ZMlRyo55bu0oZpS0qSExwWQbCUJJFASMToTGp7QgqaSkU8BAhBAWpaSpEAgIdRUGJxOmwVms8AfOSw69eXKnHh5HasV8XqMEFVajfJNJBJ3UtJsmD4Tz+Suj0yi0+CZVo6h191ZqU44JBqVNz+LwXMfwsevgjNrRz2812tWgHC+/osnFYPTuJWdqY5WOac5wF9ud0cNSLjb9LbdgQ75x3UQy1w4X5jrslYvOSX2s4OrVa38XRxKu5XiIeSd1VwTnNPHrPFdBh6gdu0HvA9OSncGt4yaSsxurewRwVEkyBIPT3WlhmjixvkFoU6fIeic49pZckk1FXBYfSTzPSy1aNGLlKlg+dk+sY6K+OMxiGWWzajwsrG4jV3I4vEciqfz1UeTPfUKQpRhIJKLREJIwiAgWhCQZ3KSUkEja1PATDYpzfnmghlGyEIFADUm/UUNfGMbIc6CLxx2n2VLHY5oFnA3ixm4vFuieM3VPiz1vV7Px2LB2/pZ1PebJhqsFw4XuTKTazImRw47TsuqWSa2z8Wf5f6S6U5u6jZiWTEi41TeLdduB8k41Wb6hEwD13S8p+tfFnP8b/SYJ7WKKniW6gAQSbWPIT7K3T2Pwo3v0zljlj7mjWNTnUpTmtTifCyNMq78sadpHcmsy94PP3Whhqv3eK1abwdx6JSHth4PCc2ei08NghyWhQDb2U7NHVakLyQ06ACt0tI4oMps4eql0DoFuM0i4mwVbH04atBtJMr0rGUspuFHMEJo3VjEU4KhAXEoTWpAIwkggPzzRlBzkEAXIEpqQKAc1OhNajKAKWpM1IOJQZuJwzXAki/eeIg7dFzlSkIHHjcneB+ggkqcUm15yZTi93/tpKWGboBi9xufn9DkicM2Dbcibm8bJJK/jPwry5993+z3YRm0epkyLyZugaDZFuXpACSSzMZ+F8udn/q/2loYRgMgXnrxkcVaAt86pJI1rbPJnlld5XaWnxRH6SSTYhzbO8vcrQplJJGLNXaRU8JJKkZ+yY26IRSQKnpPKmcbJJIoYWOF/nJU5sUklxX22cmJJJCGyncfnJJJAIoJJIAoOO3zgkkg6aSiQikgn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sp>
        <p:nvSpPr>
          <p:cNvPr id="31749" name="AutoShape 8" descr="data:image/jpeg;base64,/9j/4AAQSkZJRgABAQAAAQABAAD/2wCEAAkGBxQTEhQUExQWFRQXGB4WFxcXFxgaFRQXFxccGBcYGBgYHCggGBolHBcXITEhJSkrLi4uFx8zODMsNygtLisBCgoKDg0OGhAQGywcHBwsLCwsLCwsLCwsLCwsLCwsLCwsLCwsLCwsLCwsLCwsLCwsLCwsLCwsMCwsLCwsLCw4LP/AABEIANMA7wMBIgACEQEDEQH/xAAbAAABBQEBAAAAAAAAAAAAAAABAAIDBAUGB//EADYQAAEDAgQDBwQCAQMFAAAAAAEAAhEDIQQFEjFBUWEGcYGRobHwEyIy0cHx4RRSYiNCY3Ky/8QAGQEAAwEBAQAAAAAAAAAAAAAAAAEDAgQF/8QAJBEBAQACAgIDAAIDAQAAAAAAAAECEQMhEjETQVEikUJh8DL/2gAMAwEAAhEDEQA/AOtScOiMbXQleeACUpM+eacUBE+pEcZMADiSpW5WzUH1fvcNp/Fvc3j3m6jw96w/4sJ8XECfIHzUGc4/S2QVXCamy1urDsG0P1Uy1pd+TeDo2I5OHr6qR1OOS4pufy6CbzYyutyvMBiGf+Qb/wDIIyx321cLEoSTS0ykAVMj4skgE5oSME1ycYQ1IAJIwEkAgEoSlEFBlCaQntSIt85oCIFODkYQACAOpFxBtY/uUEoQWihBKES08UGTXJFABOQWghCUZQDUA4FC6cAnA/PFBI7oalKkG22QEDhpDn9A3yJJ9wuOzrMYJmY26LtcS2WlvNeb504scWuFuPTqr4emsZ2yaruLTI9lr5JnJY4GbhYT6cXFwi036pryPY8txAxDYkaokH99E59ItMEQVw/Y7MnB4aT7r1R2HFVgncbHis3Dy9IZTxrCLUCVPicM5m+3A81WBUrLCO1JAJoRSCDGYsUxJ3OwU1EywOiJXPZzXc6rpbFoF+e+y3sJP0gDeLz6FVuEmP8AsJXJJqOpSByQQD0tSAc5ihLvNTAouZKDQByIek9ibZBCagRNSU0NlSNagwa3onyPFFqT3SgjZSlIBN1XQaQFIu6pvBJ0oZGU6i7dRhFpsnAVQrmu02V/UBeN+K6IIObIjgtY5avZzruPIzTIMJkXXZZ/kMnU1crXw5aYcIPPgVSunHKZLWSVtNRp68F6/l+btDG3uRxXilBkEe67zLqwFMQ7ztK3gxyx2lLHNdIdBB36dVDicuIuw6mnzXP0cVHFXqecECPZbywmTm7iYUioqtQBNq5kVRfVJO+/v8KMeDGe+2blT35a2o4OIg9LTe4K1stw0FzXG026Dks/BVjt1n0WxSqyQev8LeWEOZVDi8MWOg7cD0VcBdLiKAezwlY9TC/7fdc2XDfeLUy67VAxAMT4+eKkq4V+g6Y1RadlP48vw9q53A4mwVqrh3NAJ4qpleF0vIqE6zBJn/MLQzF0aWzt6p3GSHpVUTqKcXI6lMIjZIvUpuLhRPpckGBT2KJrVKx0IAwhCc1s8U9tGeKcmyRwimylpSImlFxsiG9U14QYgpEIAJ2nZBEWAiDcLn87yRrgY/pdEEwj54rWOWjl16eVYnDGk8C8LqMDUBpi/D+Fe7RZQHtLgLi/+VgZLI1McdtuSvjd+lMr5Y7/ABp03FxgO8+C1aZbAgyeaxf9QBYWUtDE3+brpxmnPldtJ7B3pC3cq4rosqSqdJ6WqBuFsYJ/6Kw6O4W1gB7rGRxuUMRDd9lTqXKANiOf+FYodynvTaOnhleayGwgO5T6LItpaUzhtiquZYUgajttC1mMUOaD/pwp5Y7jXkwITU8U+qeMNuoTiy/GvKIQU/WrDcMOqcGNGwWvgv3R5KhE8E3SeS1RTtJIAVHF5nSZxkrFxxn2pMbfoaNAq2+m0C8DquYxHaRx+1jS090z4BXMtwr3HXVnawMz5cFnznqN3h1N3pZHzyTgUAeiMpIEmuCUoNMlAEBOSn54ppd1QDk1wCRKZKDIhcdnlQUnOgRef5XYkrge2mILg5zRsY8Jg+4VuHewpUM3Y90bey16L/2uB+qeLYPrK6rKsUS0TvC6paXuNilUM3VulCpUGE3/AErQ5cR8KpKnYuM33Wjg6hBJ+WWbRNxPP0+e61cNhiRA53TpNTVOm+4V+g1U3YaNMeHQK00QJ+bqRrYCWtRMqpzqmyAus6KlmQJEcFPRrJ9campaNgU6Ud/ipqhhRVzBMbqEhzjLTytJE/4UMs7HRjjKnDpiLqXEVBTaTufZOsxku/KFzGa5pq1b9IMeylnnr2rhx+V69KWZZ9Uc4gTYmI/ngq+Ge5xkMJJ3+2fNVnPJ2bfhZauW5bWcRqc5rOU7qE3XXlMcJ+NjLw8btYz/AOlpBpuS63X+FSpUWsn/ALj1SdUJN1WdOHPLd6JJw6JQiSkgbN0Qg3dFAGUDKKEoABEBABOhBqGcVIpm+9lyuMwoeIMx0sQuizl+wWFWqDZdXH1iTKZltNpsJ68VfpUgOG6kDOKkYzjtyVpCtSURClLboNCdCqnUuFMkLq8sZx5+65/LaIJBXXYGnACzlTWPpbWVfEsKutamV2ysBm03KyWlBtD/AAqtZ5nfZLbUi1T1Sr9N1oWPSrHz9x/Sv4XET3I2NKOPon6h5J9M6B1U+YuAda0jfxVB2JA6lQymqpMutHYuk6p3LOdllIE6r9FYqVyeNlASo5eO1Jy5TqdHMbTZ+DFI+u4qGyQKztm5W+yBRTdSCVZSylBRATwAmyYAUFIE16AaSggnjZACEnGAnkLPzKtpFlrHHyuhWXmdW5O/us0UwTPHnMhT1rphHBdkx0zsU/2UNWsGCXf2sV+ba3ETA5LW9HMbXQCsBxCNOqCVhi+ysYd5WvI/B2mTUbyunoNK4LKK7wei7LL8dICx5FcWx9NCrSUlF4PVSvbZNhQeyywcRIPeumLLFY+Y4faFnL01i8xzbtFUNRzGuc0CdXCL7E/wug7I5nULpfULmkiAdwXc+lrKTtH2Vp1tbwILgNQG7iONuPPnCqdmMgqUPvqv1mIpji1s/ketoCnuSdq39dZmFUOIvsIVUtCYUpuubK7uy9DpSKMoFIGwiJSlKUASg7wR1IakgmbCJTZQcU2TiU0u6oTdNKAOpN1p6a5uyDB74Ern8ZiC4q9muJ0jTzWPK6uLHU2zQ3UoaAoi6OCLasq0Z0y88YXgwuQxGppXoFR0rNxeVNftafJGWO+1ccvpgZVmRP2nfh1XR4N4Kx3dnKjCHhstncdFpYakTAG/qp70vjj5Oty+q3Tw4LRwlS/f5Ln8PS+g36lQEt/2tiT3XWcO2N5FMjlcW71i569tfDb6en4XEFvctjXaV5Wztk5+lobExeV6Rl1UOptKfHyTLqIc3BlxyXL7S65kc7KGu2W9Qk0wY9VJG/n5qrnUqFMcfnyyy8cZeVuPEDZYVY3Peoc3Uiku0CaQpHJpC52iCUoQlKQIhGEUhugGlqRCcUkA5EoSldNkGpOCUIOKDJMqOhszsnAKpmRik4pz2HKZ1msEuOywKvaiC0ATJA6CTv6qXOaRcDz381yeJYQ4RMzaN12Q7NR2+DzwVBcR13FwY68FO7FbQQR0XI0GvDbaoJBm/wBpBuY42kQea2suAgvM8NpMTMWF+B8kW0pr7aT8XzMdyTakzB629VHWZA1bjdNw9MkamgpeasxljbwGYENG95mdoFhZOw+YNfWJ0gCzR1jc24rm8TiHNtBnuUmCqFoBS2rjhrt6I+gKzAHbAGPH+lE/s5QIj6bT7+aoZLmosJuuow7w4W+WR4y+0rllh6rlanZMBwLARfY39V3mS4Utpgcv0o6VOVoUXQIRhxzHtjl5ss5Jl9Iq1G8hR0XHjYq25yaALqiCpi3w1YLlrZs8AQslcvNe1MTXFByJSnkotG8EE6Ei1MAlKMJaEhsCSiCjpTg1A2LUYSn54Jspsi8WUSe56jLgmcPAUWLpy0hSh6a90BENwuOw0zzXL48aHB0SAQT3Tsu+x0S7bZcXmLZJC7J62ePc0kw9Y1TobpBktMH7bcQYFr8l0GW5O5n09X2lrp1CCx9gLuAlsgfpcpl1U06jQATPdIG53IkxJ3XWZPndQNGrSWmS3S6bdWnbfrsVi/pX8Wc6y6GgOJJefybckm5MefFW8soBrKcFup1wCQPsmA4byd5B2hR5e1taoam0bcjNzZdLh8BTBD9MEXltuF9tlia93s8tyacV2nptfXbTYR+MmI2JN1Yw2RS2xvwV+nlhdXfWH3g1JDSRGltmhpIOnYFT4mrUpU6lR1MCo92kwCZLjAcPuiZN/wD1S1NN+d6jGwOC1GGzIMSO+62sK2rTN3W5SocrOgCCNRfpAcPyA3sJMyeXPdaGPxoe/TH2gCTG83tyOyP5SH5TK2NfAY4ney1qVQrCw2EEvAlumAY5kSB5e6r1s0dTLocS1sCzS4ybAQ28yqfJr2l479OsF909rVy9btC6mR9SItsb3EkR0n0K3cFj2vEgyIlUmUqdxsUs1CziFrZy2wcsp5uuTk6ybx9GQlKTnJhcpmeXIav4TUCg0jVIE1pTpTYIlHT1TSfngmkoMoTCU+ECEGjLfniloT0kELqcLNx9bhK0MW7SFz2JdJVuLD7pbQVG7rmM3w15C61oG3NZWPw8944K54XVcyxgm4kKz9bSAGk2EC9gCZjukkqOtSLSmU7qd26McZbt0/Z3E6QS9pd9p0hrbEm17w0gXBhdI7MtGHjUdTwA0ucJGrcdC0eq5rIcUGi+wUOe5mK1RjB+DfUrHnfTPx/y267LcU0NY4tMOOkEXMjmBcC6tZlVAqMZM2LyDsOA8d/JYOV03fY76jtLBpDSTEXj8SNpkIf6knEF0a2ttG5JAOkEEwRJ9eKLZ6YkvddfQwrTfQ0neePssVuXtdVeTAdrJluwjv3G3krOXV3MozpMxsSXEE8LxtbzWVg6+iRLp1QS5sRJ43RlZuSDDH+NrqMNSc1roJe65BMDf5ssZlI2DHC52MNJcJj7hexv4LSp4gQ7QZlxAIgkAAD3n0VbA5Y8fkGwCSLknlysN/NO73Cxn8XnHaOtiGVhTeWBrTqa2n+PGJO5XZ9in1QwatiLXuFrVOzVJxDnME8+J5StHCYZtMTYcBtxTksu6plnj4ahuZPNgSs4sKnq1ZMlRyo55bu0oZpS0qSExwWQbCUJJFASMToTGp7QgqaSkU8BAhBAWpaSpEAgIdRUGJxOmwVms8AfOSw69eXKnHh5HasV8XqMEFVajfJNJBJ3UtJsmD4Tz+Suj0yi0+CZVo6h191ZqU44JBqVNz+LwXMfwsevgjNrRz2812tWgHC+/osnFYPTuJWdqY5WOac5wF9ud0cNSLjb9LbdgQ75x3UQy1w4X5jrslYvOSX2s4OrVa38XRxKu5XiIeSd1VwTnNPHrPFdBh6gdu0HvA9OSncGt4yaSsxurewRwVEkyBIPT3WlhmjixvkFoU6fIeic49pZckk1FXBYfSTzPSy1aNGLlKlg+dk+sY6K+OMxiGWWzajwsrG4jV3I4vEciqfz1UeTPfUKQpRhIJKLREJIwiAgWhCQZ3KSUkEja1PATDYpzfnmghlGyEIFADUm/UUNfGMbIc6CLxx2n2VLHY5oFnA3ixm4vFuieM3VPiz1vV7Px2LB2/pZ1PebJhqsFw4XuTKTazImRw47TsuqWSa2z8Wf5f6S6U5u6jZiWTEi41TeLdduB8k41Wb6hEwD13S8p+tfFnP8b/SYJ7WKKniW6gAQSbWPIT7K3T2Pwo3v0zljlj7mjWNTnUpTmtTifCyNMq78sadpHcmsy94PP3Whhqv3eK1abwdx6JSHth4PCc2ei08NghyWhQDb2U7NHVakLyQ06ACt0tI4oMps4eql0DoFuM0i4mwVbH04atBtJMr0rGUspuFHMEJo3VjEU4KhAXEoTWpAIwkggPzzRlBzkEAXIEpqQKAc1OhNajKAKWpM1IOJQZuJwzXAki/eeIg7dFzlSkIHHjcneB+ggkqcUm15yZTi93/tpKWGboBi9xufn9DkicM2Dbcibm8bJJK/jPwry5993+z3YRm0epkyLyZugaDZFuXpACSSzMZ+F8udn/q/2loYRgMgXnrxkcVaAt86pJI1rbPJnlld5XaWnxRH6SSTYhzbO8vcrQplJJGLNXaRU8JJKkZ+yY26IRSQKnpPKmcbJJIoYWOF/nJU5sUklxX22cmJJJCGyncfnJJJAIoJJIAoOO3zgkkg6aSiQikgn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sp>
        <p:nvSpPr>
          <p:cNvPr id="31750" name="AutoShape 10" descr="data:image/jpeg;base64,/9j/4AAQSkZJRgABAQAAAQABAAD/2wCEAAkGBxQTEhQUExQWFRQXGB4WFxcXFxgaFRQXFxccGBcYGBgYHCggGBolHBcXITEhJSkrLi4uFx8zODMsNygtLisBCgoKDg0OGhAQGywcHBwsLCwsLCwsLCwsLCwsLCwsLCwsLCwsLCwsLCwsLCwsLCwsLCwsLCwsMCwsLCwsLCw4LP/AABEIANMA7wMBIgACEQEDEQH/xAAbAAABBQEBAAAAAAAAAAAAAAABAAIDBAUGB//EADYQAAEDAgQDBwQCAQMFAAAAAAEAAhEDIQQFEjFBUWEGcYGRobHwEyIy0cHx4RRSYiNCY3Ky/8QAGQEAAwEBAQAAAAAAAAAAAAAAAAEDAgQF/8QAJBEBAQACAgIDAAIDAQAAAAAAAAECEQMhEjETQVEikUJh8DL/2gAMAwEAAhEDEQA/AOtScOiMbXQleeACUpM+eacUBE+pEcZMADiSpW5WzUH1fvcNp/Fvc3j3m6jw96w/4sJ8XECfIHzUGc4/S2QVXCamy1urDsG0P1Uy1pd+TeDo2I5OHr6qR1OOS4pufy6CbzYyutyvMBiGf+Qb/wDIIyx321cLEoSTS0ykAVMj4skgE5oSME1ycYQ1IAJIwEkAgEoSlEFBlCaQntSIt85oCIFODkYQACAOpFxBtY/uUEoQWihBKES08UGTXJFABOQWghCUZQDUA4FC6cAnA/PFBI7oalKkG22QEDhpDn9A3yJJ9wuOzrMYJmY26LtcS2WlvNeb504scWuFuPTqr4emsZ2yaruLTI9lr5JnJY4GbhYT6cXFwi036pryPY8txAxDYkaokH99E59ItMEQVw/Y7MnB4aT7r1R2HFVgncbHis3Dy9IZTxrCLUCVPicM5m+3A81WBUrLCO1JAJoRSCDGYsUxJ3OwU1EywOiJXPZzXc6rpbFoF+e+y3sJP0gDeLz6FVuEmP8AsJXJJqOpSByQQD0tSAc5ihLvNTAouZKDQByIek9ibZBCagRNSU0NlSNagwa3onyPFFqT3SgjZSlIBN1XQaQFIu6pvBJ0oZGU6i7dRhFpsnAVQrmu02V/UBeN+K6IIObIjgtY5avZzruPIzTIMJkXXZZ/kMnU1crXw5aYcIPPgVSunHKZLWSVtNRp68F6/l+btDG3uRxXilBkEe67zLqwFMQ7ztK3gxyx2lLHNdIdBB36dVDicuIuw6mnzXP0cVHFXqecECPZbywmTm7iYUioqtQBNq5kVRfVJO+/v8KMeDGe+2blT35a2o4OIg9LTe4K1stw0FzXG026Dks/BVjt1n0WxSqyQev8LeWEOZVDi8MWOg7cD0VcBdLiKAezwlY9TC/7fdc2XDfeLUy67VAxAMT4+eKkq4V+g6Y1RadlP48vw9q53A4mwVqrh3NAJ4qpleF0vIqE6zBJn/MLQzF0aWzt6p3GSHpVUTqKcXI6lMIjZIvUpuLhRPpckGBT2KJrVKx0IAwhCc1s8U9tGeKcmyRwimylpSImlFxsiG9U14QYgpEIAJ2nZBEWAiDcLn87yRrgY/pdEEwj54rWOWjl16eVYnDGk8C8LqMDUBpi/D+Fe7RZQHtLgLi/+VgZLI1McdtuSvjd+lMr5Y7/ABp03FxgO8+C1aZbAgyeaxf9QBYWUtDE3+brpxmnPldtJ7B3pC3cq4rosqSqdJ6WqBuFsYJ/6Kw6O4W1gB7rGRxuUMRDd9lTqXKANiOf+FYodynvTaOnhleayGwgO5T6LItpaUzhtiquZYUgajttC1mMUOaD/pwp5Y7jXkwITU8U+qeMNuoTiy/GvKIQU/WrDcMOqcGNGwWvgv3R5KhE8E3SeS1RTtJIAVHF5nSZxkrFxxn2pMbfoaNAq2+m0C8DquYxHaRx+1jS090z4BXMtwr3HXVnawMz5cFnznqN3h1N3pZHzyTgUAeiMpIEmuCUoNMlAEBOSn54ppd1QDk1wCRKZKDIhcdnlQUnOgRef5XYkrge2mILg5zRsY8Jg+4VuHewpUM3Y90bey16L/2uB+qeLYPrK6rKsUS0TvC6paXuNilUM3VulCpUGE3/AErQ5cR8KpKnYuM33Wjg6hBJ+WWbRNxPP0+e61cNhiRA53TpNTVOm+4V+g1U3YaNMeHQK00QJ+bqRrYCWtRMqpzqmyAus6KlmQJEcFPRrJ9campaNgU6Ud/ipqhhRVzBMbqEhzjLTytJE/4UMs7HRjjKnDpiLqXEVBTaTufZOsxku/KFzGa5pq1b9IMeylnnr2rhx+V69KWZZ9Uc4gTYmI/ngq+Ge5xkMJJ3+2fNVnPJ2bfhZauW5bWcRqc5rOU7qE3XXlMcJ+NjLw8btYz/AOlpBpuS63X+FSpUWsn/ALj1SdUJN1WdOHPLd6JJw6JQiSkgbN0Qg3dFAGUDKKEoABEBABOhBqGcVIpm+9lyuMwoeIMx0sQuizl+wWFWqDZdXH1iTKZltNpsJ68VfpUgOG6kDOKkYzjtyVpCtSURClLboNCdCqnUuFMkLq8sZx5+65/LaIJBXXYGnACzlTWPpbWVfEsKutamV2ysBm03KyWlBtD/AAqtZ5nfZLbUi1T1Sr9N1oWPSrHz9x/Sv4XET3I2NKOPon6h5J9M6B1U+YuAda0jfxVB2JA6lQymqpMutHYuk6p3LOdllIE6r9FYqVyeNlASo5eO1Jy5TqdHMbTZ+DFI+u4qGyQKztm5W+yBRTdSCVZSylBRATwAmyYAUFIE16AaSggnjZACEnGAnkLPzKtpFlrHHyuhWXmdW5O/us0UwTPHnMhT1rphHBdkx0zsU/2UNWsGCXf2sV+ba3ETA5LW9HMbXQCsBxCNOqCVhi+ysYd5WvI/B2mTUbyunoNK4LKK7wei7LL8dICx5FcWx9NCrSUlF4PVSvbZNhQeyywcRIPeumLLFY+Y4faFnL01i8xzbtFUNRzGuc0CdXCL7E/wug7I5nULpfULmkiAdwXc+lrKTtH2Vp1tbwILgNQG7iONuPPnCqdmMgqUPvqv1mIpji1s/ketoCnuSdq39dZmFUOIvsIVUtCYUpuubK7uy9DpSKMoFIGwiJSlKUASg7wR1IakgmbCJTZQcU2TiU0u6oTdNKAOpN1p6a5uyDB74Ern8ZiC4q9muJ0jTzWPK6uLHU2zQ3UoaAoi6OCLasq0Z0y88YXgwuQxGppXoFR0rNxeVNftafJGWO+1ccvpgZVmRP2nfh1XR4N4Kx3dnKjCHhstncdFpYakTAG/qp70vjj5Oty+q3Tw4LRwlS/f5Ln8PS+g36lQEt/2tiT3XWcO2N5FMjlcW71i569tfDb6en4XEFvctjXaV5Wztk5+lobExeV6Rl1UOptKfHyTLqIc3BlxyXL7S65kc7KGu2W9Qk0wY9VJG/n5qrnUqFMcfnyyy8cZeVuPEDZYVY3Peoc3Uiku0CaQpHJpC52iCUoQlKQIhGEUhugGlqRCcUkA5EoSldNkGpOCUIOKDJMqOhszsnAKpmRik4pz2HKZ1msEuOywKvaiC0ATJA6CTv6qXOaRcDz381yeJYQ4RMzaN12Q7NR2+DzwVBcR13FwY68FO7FbQQR0XI0GvDbaoJBm/wBpBuY42kQea2suAgvM8NpMTMWF+B8kW0pr7aT8XzMdyTakzB629VHWZA1bjdNw9MkamgpeasxljbwGYENG95mdoFhZOw+YNfWJ0gCzR1jc24rm8TiHNtBnuUmCqFoBS2rjhrt6I+gKzAHbAGPH+lE/s5QIj6bT7+aoZLmosJuuow7w4W+WR4y+0rllh6rlanZMBwLARfY39V3mS4Utpgcv0o6VOVoUXQIRhxzHtjl5ss5Jl9Iq1G8hR0XHjYq25yaALqiCpi3w1YLlrZs8AQslcvNe1MTXFByJSnkotG8EE6Ei1MAlKMJaEhsCSiCjpTg1A2LUYSn54Jspsi8WUSe56jLgmcPAUWLpy0hSh6a90BENwuOw0zzXL48aHB0SAQT3Tsu+x0S7bZcXmLZJC7J62ePc0kw9Y1TobpBktMH7bcQYFr8l0GW5O5n09X2lrp1CCx9gLuAlsgfpcpl1U06jQATPdIG53IkxJ3XWZPndQNGrSWmS3S6bdWnbfrsVi/pX8Wc6y6GgOJJefybckm5MefFW8soBrKcFup1wCQPsmA4byd5B2hR5e1taoam0bcjNzZdLh8BTBD9MEXltuF9tlia93s8tyacV2nptfXbTYR+MmI2JN1Yw2RS2xvwV+nlhdXfWH3g1JDSRGltmhpIOnYFT4mrUpU6lR1MCo92kwCZLjAcPuiZN/wD1S1NN+d6jGwOC1GGzIMSO+62sK2rTN3W5SocrOgCCNRfpAcPyA3sJMyeXPdaGPxoe/TH2gCTG83tyOyP5SH5TK2NfAY4ney1qVQrCw2EEvAlumAY5kSB5e6r1s0dTLocS1sCzS4ybAQ28yqfJr2l479OsF909rVy9btC6mR9SItsb3EkR0n0K3cFj2vEgyIlUmUqdxsUs1CziFrZy2wcsp5uuTk6ybx9GQlKTnJhcpmeXIav4TUCg0jVIE1pTpTYIlHT1TSfngmkoMoTCU+ECEGjLfniloT0kELqcLNx9bhK0MW7SFz2JdJVuLD7pbQVG7rmM3w15C61oG3NZWPw8944K54XVcyxgm4kKz9bSAGk2EC9gCZjukkqOtSLSmU7qd26McZbt0/Z3E6QS9pd9p0hrbEm17w0gXBhdI7MtGHjUdTwA0ucJGrcdC0eq5rIcUGi+wUOe5mK1RjB+DfUrHnfTPx/y267LcU0NY4tMOOkEXMjmBcC6tZlVAqMZM2LyDsOA8d/JYOV03fY76jtLBpDSTEXj8SNpkIf6knEF0a2ttG5JAOkEEwRJ9eKLZ6YkvddfQwrTfQ0neePssVuXtdVeTAdrJluwjv3G3krOXV3MozpMxsSXEE8LxtbzWVg6+iRLp1QS5sRJ43RlZuSDDH+NrqMNSc1roJe65BMDf5ssZlI2DHC52MNJcJj7hexv4LSp4gQ7QZlxAIgkAAD3n0VbA5Y8fkGwCSLknlysN/NO73Cxn8XnHaOtiGVhTeWBrTqa2n+PGJO5XZ9in1QwatiLXuFrVOzVJxDnME8+J5StHCYZtMTYcBtxTksu6plnj4ahuZPNgSs4sKnq1ZMlRyo55bu0oZpS0qSExwWQbCUJJFASMToTGp7QgqaSkU8BAhBAWpaSpEAgIdRUGJxOmwVms8AfOSw69eXKnHh5HasV8XqMEFVajfJNJBJ3UtJsmD4Tz+Suj0yi0+CZVo6h191ZqU44JBqVNz+LwXMfwsevgjNrRz2812tWgHC+/osnFYPTuJWdqY5WOac5wF9ud0cNSLjb9LbdgQ75x3UQy1w4X5jrslYvOSX2s4OrVa38XRxKu5XiIeSd1VwTnNPHrPFdBh6gdu0HvA9OSncGt4yaSsxurewRwVEkyBIPT3WlhmjixvkFoU6fIeic49pZckk1FXBYfSTzPSy1aNGLlKlg+dk+sY6K+OMxiGWWzajwsrG4jV3I4vEciqfz1UeTPfUKQpRhIJKLREJIwiAgWhCQZ3KSUkEja1PATDYpzfnmghlGyEIFADUm/UUNfGMbIc6CLxx2n2VLHY5oFnA3ixm4vFuieM3VPiz1vV7Px2LB2/pZ1PebJhqsFw4XuTKTazImRw47TsuqWSa2z8Wf5f6S6U5u6jZiWTEi41TeLdduB8k41Wb6hEwD13S8p+tfFnP8b/SYJ7WKKniW6gAQSbWPIT7K3T2Pwo3v0zljlj7mjWNTnUpTmtTifCyNMq78sadpHcmsy94PP3Whhqv3eK1abwdx6JSHth4PCc2ei08NghyWhQDb2U7NHVakLyQ06ACt0tI4oMps4eql0DoFuM0i4mwVbH04atBtJMr0rGUspuFHMEJo3VjEU4KhAXEoTWpAIwkggPzzRlBzkEAXIEpqQKAc1OhNajKAKWpM1IOJQZuJwzXAki/eeIg7dFzlSkIHHjcneB+ggkqcUm15yZTi93/tpKWGboBi9xufn9DkicM2Dbcibm8bJJK/jPwry5993+z3YRm0epkyLyZugaDZFuXpACSSzMZ+F8udn/q/2loYRgMgXnrxkcVaAt86pJI1rbPJnlld5XaWnxRH6SSTYhzbO8vcrQplJJGLNXaRU8JJKkZ+yY26IRSQKnpPKmcbJJIoYWOF/nJU5sUklxX22cmJJJCGyncfnJJJAIoJJIAoOO3zgkkg6aSiQikgn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pic>
        <p:nvPicPr>
          <p:cNvPr id="31751" name="Picture 12" descr="http://images.wikia.com/desencyclopedie/images/2/26/Sourire_de_biquett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4221163"/>
            <a:ext cx="249872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LE CIVISME : SAVOIR-VIVRE 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74035"/>
          </a:xfrm>
        </p:spPr>
        <p:txBody>
          <a:bodyPr/>
          <a:lstStyle/>
          <a:p>
            <a:r>
              <a:rPr lang="fr-CA" dirty="0" smtClean="0"/>
              <a:t>Gestes gentils gratuits que l’on pose pour les autres. </a:t>
            </a:r>
          </a:p>
          <a:p>
            <a:r>
              <a:rPr lang="fr-CA" dirty="0" smtClean="0"/>
              <a:t>Respect de …</a:t>
            </a:r>
          </a:p>
          <a:p>
            <a:r>
              <a:rPr lang="fr-CA" dirty="0" smtClean="0"/>
              <a:t>ATTITUDES POSITIVES: exemples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3789040"/>
            <a:ext cx="6519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Dire bonjour, dire svp et merci</a:t>
            </a:r>
          </a:p>
          <a:p>
            <a:r>
              <a:rPr lang="fr-CA" dirty="0" smtClean="0"/>
              <a:t>Vouvoiement des adultes</a:t>
            </a:r>
          </a:p>
          <a:p>
            <a:r>
              <a:rPr lang="fr-CA" dirty="0" smtClean="0"/>
              <a:t>Tenue vestimentaire </a:t>
            </a:r>
          </a:p>
          <a:p>
            <a:r>
              <a:rPr lang="fr-CA" dirty="0" smtClean="0"/>
              <a:t>Aider les autres, écouter, </a:t>
            </a:r>
          </a:p>
          <a:p>
            <a:r>
              <a:rPr lang="fr-CA" dirty="0" smtClean="0"/>
              <a:t>Complimenter les autres </a:t>
            </a:r>
          </a:p>
          <a:p>
            <a:r>
              <a:rPr lang="fr-CA" dirty="0" smtClean="0"/>
              <a:t>Être poli et utiliser un langage correct</a:t>
            </a:r>
          </a:p>
          <a:p>
            <a:r>
              <a:rPr lang="fr-CA" dirty="0" smtClean="0"/>
              <a:t>Partager </a:t>
            </a:r>
          </a:p>
          <a:p>
            <a:r>
              <a:rPr lang="fr-CA" dirty="0" smtClean="0"/>
              <a:t>Sourire </a:t>
            </a:r>
          </a:p>
          <a:p>
            <a:r>
              <a:rPr lang="fr-CA" dirty="0" smtClean="0"/>
              <a:t>Inclure un nouvel ami dans notre cercle d’amis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377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Ce qu’on y gagne ? À quoi ça sert ?</a:t>
            </a:r>
            <a:endParaRPr lang="fr-CA" dirty="0"/>
          </a:p>
        </p:txBody>
      </p:sp>
      <p:pic>
        <p:nvPicPr>
          <p:cNvPr id="35842" name="Picture 2" descr="http://beta.ecdq.org/wp-content/uploads/2012/02/coeur-rouge-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678164"/>
            <a:ext cx="3888432" cy="2918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5844" name="Picture 4" descr="http://blog.elle.fr/injections-et-bistouri/files/2011/02/sour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2793935" cy="3625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5846" name="Picture 6" descr="http://laurent-benoit.ecoles.csmv.qc.ca/files/2012/09/fierte.jpg"/>
          <p:cNvPicPr>
            <a:picLocks noChangeAspect="1" noChangeArrowheads="1"/>
          </p:cNvPicPr>
          <p:nvPr/>
        </p:nvPicPr>
        <p:blipFill>
          <a:blip r:embed="rId4" cstate="print"/>
          <a:srcRect l="18253" t="3042" r="20903"/>
          <a:stretch>
            <a:fillRect/>
          </a:stretch>
        </p:blipFill>
        <p:spPr bwMode="auto">
          <a:xfrm>
            <a:off x="6588224" y="1556792"/>
            <a:ext cx="2232248" cy="35571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cirque-clown-rig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068638"/>
            <a:ext cx="4789488" cy="3348037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563938" y="2852738"/>
            <a:ext cx="187166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620688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Dessin : MON DÉFI 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250" y="620688"/>
            <a:ext cx="86821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Quand Picot n’agit pas bien! </a:t>
            </a:r>
            <a:endParaRPr lang="fr-FR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4818" name="Picture 2" descr="http://www.catherine-ousselin.org/gifs/moving/lever-mai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3"/>
            <a:ext cx="3240360" cy="4686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s://encrypted-tbn1.gstatic.com/images?q=tbn:ANd9GcT4ZSI1i-9uuuaVXUw-DunjCbJzwMXJpv1WTCdR1FySQ-S9Z6z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83307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3851275" y="765175"/>
            <a:ext cx="4681538" cy="53609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le clown vivait dans un cirque itinérant. Comme dans bien des cirques, il y avait des dompteurs de lions sauvages, des cavalières courageuses, des acrobates acrobatiques, des éléphants éléphantesques et, bien sûr, des clowns drôles à mourir de rire… </a:t>
            </a:r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</p:txBody>
      </p:sp>
      <p:sp>
        <p:nvSpPr>
          <p:cNvPr id="2" name="AutoShape 2" descr="data:image/jpeg;base64,/9j/4AAQSkZJRgABAQAAAQABAAD/2wCEAAkGBxQTEhIUExQWFhUXGBgaGBgXFx4fGRoYFhoWGhsbGBoaHCogGxslHRcXITEiJSkrLi4uHCAzODMtNyotLisBCgoKDg0OGxAQGzckICY0LDg4LTgyNyw3OC8wLCw0MissNy02LCwsLDc3LzQsLzEyLSw1Li83LC84MC0wNCwsL//AABEIAOEA4QMBEQACEQEDEQH/xAAcAAEAAgMBAQEAAAAAAAAAAAAABQYDBAcCCAH/xABGEAACAQMCAwYDBQQHBgYDAAABAgMABBESIQUxQQYHEyJRYTJxgRRCcpGhI1JisUNzkqKywfAVM1OC0fE1Y6PC0uEkNkT/xAAbAQEAAgMBAQAAAAAAAAAAAAAABAUCAwYBB//EADkRAQABAwEEBwcDAwMFAAAAAAABAgMRBAUhMUEGEhNRYXGxIjKBkaHB8BTR4TNCUiM08RVikqLC/9oADAMBAAIRAxEAPwDuNAoFAoFAoIDtj2sg4dD4kxyzZEUS/HK+3lUem4yeQyOpAIcd4Rw83VjIk4KmWSZm6sGMrHOepDD60HTu7bj7yxfZbkj7VbqAT/xYuSSrnnyCt6MN8ZFBc6BQKBQKBQKBQKBQKBQKBQKBQKBQKBQKBQKBQKBQVztz2WW/gVchZomEkEhGyyLuA2Nyh5EfXmBQc8tL7U8kMimK4iIEsTHdSQCCCNmQgghhzBFB54msq6Z7c4uYSXiP7370bbjKuPKRn0PSg6j2T4/HfWkNzHsJBuvVWBwyn5MCM9dj1oJegUCgUCgUCgUCgUCgUCgUCgUCgUCgUCgUCgUCgUHGu82DwuOWMo2E0Dxt7lPEOT/aT+zQbVBtdyLlW4tDj9ml1rU9MyA5H0CJ+lB1GgUCg/GbAJPIUHCuM97l3PK5szHb2qnCyyIGd+mcMdIB22xt6nlWNVWFjo9nV6iOvVVFFEf3TOIz3R3yi+MdquJXJgzeFFj1ZNuWiaTVjdwrFHxpG2AME+ta+23Lmjoxci5TNVXWo54nE/DO76pjgvehf27BJ41vY+jgrHKo9DgaWwOWwz617TdiY3our6O6q3cxZjr09+6PhOefr9G1fd9skjqtlabKCZRcHBznAVNDYB9z+Qxms5qiIzKr02gv6iuq3bp305zHDhy8+WGtL3tcTZgUtbWNeqyF2Yn1BVhge2Kxm7TCfY6Pa27Ger1fPd+63dle89J5EhuofAdyFR1fVEznkpJAZGPIAgg+udqyprirgia3Zep0eJuxunnG+HQ6yV5QKBQKBQKBQKBQKBQKBQKDFdXCxo8jsFRFLMx5KqjJJPoACaD5/tryTinEZOIvqWCMlLZD+6AQP5lj/E2M4GKCzzzKis7HCqCzH0AGSfyoJXuKRmtLq5YEC5upZEB/cGlf8QYf8tB0mgUCgh+1/G/sVnPc6DJ4S50A4zkhRvg4G+5xyoPmnhXDGjAJff0xkKDuQuTkf51Frry+hbO2NXp7dM11xM90xmIzxiOcfDGe5Kk1rX9NMUxiIwxypkYyV9xz/UYpE4YXrc3KerFU0+MfzmGnZW5SWQsQS4XBAxq0ZBJHQjK5xtuKzqnNMYVehtVWtXd7XHWqimc8MxGYz58InG7hPMupJGYpF5QoyzYBOcZCqGIBOMH/AO6UxTEZljq9TqrtybWkjEU8asZ3/wCNMTiJnv5R3xz1pIblSkiPqKOr+HIAAShDDJQ4IyB1HzrOmqmJ4KvaGg2hqLU4uTVHOmYimfhj2Z+b6T7FdqY+I2wnjBRgSksZ5xyKBqXOPMNwQeoPQ5AkOMmJicSn6PCgUCgUCgUCgUCgUCgUCg5T3ycbeZ4eFW7YaXD3LD7kIOQp/FjPTko+9QallaJFGkcYwiDAHt/165oKh3i3E/7G3iwwujoCgebUrJsGzyYuowfT3oO/9nOEraWsFunwxRqufUgeZvmzZJ9zQSNAoFBp8X4clzBNBJnRKjI2OeGBGR777UHzz2p7P3nDCizoskLOI0uFfCtnOnWhBZG0jJztzwTWiq1zddoOkleKLNyjM7o62ceGZ3T8d7XrQ7QoNaZv2kYGMjJb2TBH6tp/I+hrKOEoV6YnUW6afejMz4UzE+s488T3S2axTIpiN0QxWPA34he29mAVViXkcdIl+Ij+LpgjmV6Vvs083GdJ9XVM02Jpxzz3xy++d3c+iezHZy3sIfAtk0pqLHJJJZsAkk8zgAfICt7kUtQKBQKBQKBQKBQKBQKBQa/EL1IYpJpDhI0Z2PoqAk/oKDh3ZcPMZr6Yftrty/rpjzhEB9AAPpp9KCbmLaTpALY2BOAT0BIBwPfBoK92Kt573jsS3CpGLNGmCDzAjKhSCeZ1OhztgL0IoO/k0FV4p3i8Ogfw2uVeTfywq0pGOYPhggEehIoNG471uHx7yNOg9WtpQP1Wg34O8bhbqGF7CAf3m0t9VYBh9RQZY+33DDsL63+sij+ZoOUd73ahL+6isreYPbRr4kzRuCkjnGFyuzBRp3B5seq1hXV1Yys9kaGNZqYt1cI3z5QryIAAByAxzzy9zUR9NooiimKY4R8fV+swAJJwBzJo9qqimJqqnEQ0uGWlxc3gjtYdbyJtqYKNKHeRs9BnHqemdq300ZjDkddtarS6rt6KMxVTiM7s4n3u/G/Ed8b+GFs4l3acXEbFBasdJ8qSNr5cl1KFz9ayizCBf6T6m5RNNNMU5578/Bk7suDXMvErebwZIkthJ4xlQpvJGVEahhlmycnoBvzwD7bomnLRtvaVrWzbm3yic+c43fDH1d4rYoigUCgUCgUCgUCgUCgUCgpPfLIw4TcKhw0jRRj/AJ5UBH1GR9aCrwQhFVF2VQFA9lGB+goNXit1IigQxmSRjhcgiNfVpG6KPQeY8h1ICBk+2cPuFvYJlnuJP2PhND5XVvNpAVsgLo1ZyPh3PPIbPGrqeSMz8XuiY9sW0WVhyTkKQm8p+ecYO5FBl7KcchuVcQRNGkeBuqqpznYaSRkY5e4oJ7NBzPtFGiX84TAyiMwHINjf8wQfrXT9Ga8XLlPhE/L/AJQNfHs0yg+FaW8VSAwDk7gEYP8A2qfsmmzf7a3VEVRFcz37p7vk06iaqOpVG7cz8PuYYWkLnSxbAGggBVOxGB151x207VdOoqp6nVjPDhu8Mu76N63Q6WxNy7c9urwmcRHlEpSPi0LYxIu/rt/Oq6bdUcnVW9saG57t2Pju9cMd/ZFvOJSCNxqClB74I/U5xXtNWN2GrX6Cq9HaxdmMb4ziaY8cY+s5w673JdlVitlv5W8S4uE2PSOLOyrjqcAn6DocyoiI4PnWo1N3UV9e7VmXTq9aSgUCgUCgUCgUCgUCgUCgUCgpPfA2OHEnkJ7Yn5CZKCtmg/KBQa97YxzALKiuAcgMMgHlmg921skahI1VFHJVAA39hQZGYAEnYDcn2FBzTgXEuHlrq+vtU0hlPhWoGzDYqznOCo2GDt5Ts2cCq2h+vuVRY009WmY9qr7Y+v7M6epxqa/BeKgS3M4gtHE7s3hTRCQRAs5CoQyldmxtjkPSun2f0ZjV6eiY1VVFVMY9icTy31b+M4yhXtZ2dUx1M+f2Sc89vL/Ri1k6MHZoGJ6MGy0G+MMCyjfIHxCdFG2tje3cr/VWI45jFymO+P8ALxid/c1Z0+o3RHUq+jf7uO0f2O9hglX/APFvMZjfBCu+BHMEPwhjhSdtS4bcBSavX6nR379U6T3Y48ozziPLhPjuSrNNymnFzi7fP2K4e7BmsrYkHP8AuUGT/EAMN9c1DbYnEYTqqAABsByAoP2gUCgUCgUCgUCgUCgUCgUCgUHP++rjFrHw2eCd/wBpMuIo13curBlYjOyBlGSemRudqCn9meMLdW6Sg+bGJB6OvPPseY9jQSccgYBlIKkZBByCDyII5ig9UCgUA0HiKJVXSqhVxjSAAuB0wNsUEJxXslbTbhPCk6PF5Tn3A2b6jPvWdu5VbqiqicTHN5MRMYlWLWyFteW0V9pMDSL+1/o3UdHzsu+nUDtgnpvVhtXbmpvbJvWqP6uN0xzjnw4VY+fmjWtLRTeirkh+2dtJDIftBH2mdWeZQdQVvGfQQQSACgGF6DHrVJsbWUfprtq3H+nimKd2OHVn6b8zzlJu0TNVNXOM/d9Rdk+JG5srSdvikhjZvxMo1fTOakPUtQKBQKBQKBQKBQKBQKBQKBQKBQcS7ypIoeKzfa1xBdW0aq5B0koSGTUvLmCeWPKeoNBXX7JeEkkvD7h1LofLlXSRcHYH+ROce3Ogs/BLdo7eBG+JI0VvmFAI/Og3aBQQXaDjDo6W1sA1zJyz8MadXf8AyH89gQkeFcOWBNIJZju8jfE7dWY/yHQUG5QYZrpVeNCfNIWCj1KqWP6A0Gtx3hS3MLxN1GVP7rj4WHy/lkda9icb4HNeF9l28G6uJ00COOQInrIqldX4Q3pzPsN87tcV1daIx5MaYxGMujdxHbJlVLC5PlfU1q55bE64s+uQWA9yOqitbJ26gUCgUCgUCgUCgUCgUCgUCgUCg0+KcLhuE0XEUcqZzpkUMAR1AI2O53oOQ3vCVsOJzWkWRbywi4jQ8o216HVSehIzjpt9Q36BQanF+ILbwyTNyRc49TyA+pIH1oIbsXw1lRrmbee48xJ5qhxpUZ5DkcfhHSgslAoIHtlYu8IkhJE0DeKmOun4l98jp1xjrQSnC70TwxyrydQ2PQnmPocj6UEH3i3nh2MgzgyFUH56j/dU0Gjwfg4NnBG2pWAEispw6OSXDKRuGXP6UF1sO8q8t1Vbq1+0qo808DBXIA5tCRgv64YCg6N2b7QW99As9s4dCcHoysOaup3VhkfQgjIINBKUCgUCgUCgUCgUCgUCgUCgUCg5z3t2Lo1pfqMpbl0nAG/gzaRr+SMAcD1zyBoIoHO43FAoKx2wj8eWztd9MkheT8EQyQfnk/UCgs4oFAoP0UFc7ESDwp4wMCK4mRR6Lq1D9WNBWe1N19uvoraM5iiJ1noTkazt6ABR759aC40Cg0eG8XfhNz9qjGbWUqt1ED6nAljHLUMnbruOuVDvVncpLGkkbBkdVZWHIqwBBHzBFBmoFAoFAoFAoFAoFAoFAoFAoPE8KurI6hlYEMrDIIIwQQdiCOlByPj3AZeFliqvLw/mrDLSWo6pIPieEdH3KjY9CQ/LS6SVQ8bq6nkVOR+nWggx5uKn0S02+bS8/wAtqCw0CgUGhf8AFFhkiWTASTUA5OwcYIUjH3hqwc8xjrQV3u3ufEW7fGNc5b+0M4oJnjnAVmIkjPhXC/BKvX+Fx95T78vzBCL4VxfW7QzL4dwnxJ0bH3kPUEb/APXnQbHGOIi3heVhnSNh6knAGem5oPPZ7u2u+LRxXV1OIIHIZI1XLGP1AzhSehOT1xjAId6sLRIYo4oxhI0VEHoqAKo/ICgz0CgUCgUCgUCgUCgUGG6ukjGqR1QZxlmAGfTJ67Gg9QzK4DIwZTyKkEfmKD8urlI0Z5HVEUZZnYBQPUk7AUFG4p3v8MiYokj3Dg40wRlsn2ZtKt9CaDHwbvk4bO+hnkt2JwPHQKufdlZlUe7EUFv4t2gtbZQ1xcRRAjI1uAWH8Izlvpmg4t2p4pwSZ2ksWu47g/esoWCk9DJFIUVhnOQNJO9BC9h76ea8madSGEKqSU0nZhpJXoT5jtttQXug1bS81PLGRh4yNvVG3Vh7cwfdTQbVBCdtbES2U4PNFMgPoYwW/UAj60Ed3Y6fsXlG/iPr928uP7pWgtlBFce4DFdKNeVkXdJE2dSN9j1Gen5Y50FS4/2f4k0bR+Ik8ZIOwVX233BAHP0JNB1vs33hcPhhgt5Fms9CLGq3EbBfIoG0qgoRsfMSM+lBebDiEU664ZY5U/ejcMv5qSKDZoFAoFAoFAoFAoFB5kcKCScADJPoBQfL3aDtF/tO6e4nceGpYQQswxHH6lc/EQASfX2AAD32NtpWnkeyuJbVEwGaPOmR9/LpJCkAb75HLbfNBm7U295eTSQz3U0qRNAIteAuqfGXKqADpAkHr7+oXPhnCobdQsMaptgkDzH8TczQfvEuGQzrpmjVx7jcfJhuPoaCNtOx9nGciBWP8ZLD8mJH6UE3FGFACgKByAGB+QoIS/U290bnGYXjCTEc0KElZCOqYODjljNBM+MCmtSGXTqBByCMZyCNiKDnHC7u8v7hJ4QkRhQIznOlyckqRjJBznT09c4oLMe1fg7XkEkLD7yrrib8LD19OnrQRPFe08l4jQWUEjeJlGkYYUKdjjoMjO5I+WaCx9lOCfZLcRE6mJLORy1EAbZ6AAD3xnbOKCYoFAoBHTpQRsnAYNWtE8KTpJCxjcZ/ijIz9c0Gza8f4pZbpJ9vhGP2U+BOAP3ZgPO3uwPsM0HQuxvbK24jGWhJV02kicYkjP8AEOo9CNvqCAFioFAoFAoFAoFBCduGI4bxAg4ItbggjoRE9Bw+zuLWa0t7UBbmTwlxGM+VtIyzOP8AdAE7nOegBO1BabG0SKNY41CoowAOQ9ee536negyvGG2IB3B3Gdwcg79QQCD0NB6oFAoFAoKzxXsekgYQTSW4fOtEJ8Js88x5A3Hoce1BLcB4QlrCsSb4yWY82Y8yf0HyAoJEGgE0H5QKBQKBQKBQRfEOGuJFubV/Bu0+GQcnH7ko+8pxjflt6YoOj9gu16cQhbK+HcRHTPCeaNvuPVDg4PzHSgtFAoFAoFAoFBiurdZEeNxlXUqw9QwII/I0HEez/Cvsfi2bqFmhY6mAx4qEkxzDc5Urtz2II2oJigxNcoHWMsNbAsF6kKQCR+YoMtAoFAoFAoFAoFAoFAoFAoFAoFBXuL3T8PuoeJwj4SI7lR/SQsQN9xuMAD30dBQd3tbhZESRGDI6hlYcmVgCCPYgg0GWgUCgUCgUCgr3a/sql6ikMYZ48+FOoyyE8wQdnQ9VOx9qDnvEOCcYhQYtILh+WqGbA+ZSQKcfWgjYO7Li13LFNczw2pTOkJ5nTOMjC+U593NBl4r2Z4/G5jiS3nTpMpRduhZJHGGxuQAR6ZoMth3c8bJMkl7ArAEqm7Kx/dcCMKB7jJHSgj+JcbnsXEfErV4cnCzR+eF+e6npyzpyWHUCg2LftTZuMi4jH4jpP5Pg0H7cdqLNBk3EZ/C2o/kuTQZuC8XFyGdEdYwQFdxgSc8lRzwNt/f2NBI0CgUCgUCgUCgUCgUGG8tlljeNxlXUqfkwx+dBZ+5m8ZuHCGQkvayyW7E9QhDLj20uoHyoL1QKBQKBQKBQKBQKBQQPbPtXBw23M8+ogsFREA1OxzsMkAYAJJJ5DqcAhyDj3HLni7IZl8CxGGSANlpeqtIwxt1x0/vUEfL2TtG/ocfJmH6asUGr2f7OWi3E8EkYdgFkjLk50NswKghTpYDfHWguVlw2GHPhRomdjpGM4z/1NBtUCgUCgUCgUCgUCgUCgwdl+L/YeK6X2t79VXV0W5j2TPpqXy+5I9DQdioFAoFAoFAoFAoFAoON99PGV+3WEGlnWJZJZlCagFlAjRiAPu4Y/WgqvBrxNQjgkSSIdMtqjHoDpIZfQEgj1NBOUFZ7ScSFvd2U2dgZEkx+4RHkED0D6sfKgvtAoFAoFAoFAoFAoFAoFBoX1vBdJJCxVxnDBSNSMOv8LCgmOEdtL21j8K4ga8CjCTRsqyEDkJkc/F/GpOdsjOSQ2LXvYDPp+xPnqq3Nu0n0j8QMdqC59me0kF9EZIGPlbS6Mul43HNXU8iPy96CXoFAoFAoFAoFBxntRcLNxO7lXBEYS3BHrENcm/45NJHqhoNPNAoKXxTgbcR4jHb2mnxCreIWJCKULKS+xI2VRkDfy86C8cEimhDWlyMT2+EJ6PH/AEciHqrKMZ55Bzg7UEnQKBQKBQKDFa3CyIrodSsMgjqPrQZaBQKBQM+tBg7l+A2t7aXdxcW0cjyXcmGkQFgumNgFJHl8zN8P+VBfR2B4dkE2kTY6OCw/JiRQZ+NdlIJrfwUjSEp5oWjQDwpByZVGNuhXbIyOtBVu7Dh9xBecUFxA8Wv7OynGYmZVkVzG/JgfKeh33ANB0egUCgUCgUCggu3HHDZWNzcDd0TEYxnMjkImR1GplyPTNBwHgfFmijVZ1PNmeXXqOp2LEuMZxvuQT6+poLPG4YAqQQRkEHIIPUEcxQeqDV7I3UdjxpJps+HdRmFX6JMxjA1egOnGf4vQGg6z2w7M/alWSIqlzFnw3Pwsp+KKTG5jbHPcqcMM4wQoFvc6mdGVo5YziSJ/jQ9M42KnmGGQw3BoM9AoFAoP0UFX7By6Untjzt5nUeuhmJU/U66Cz0CgUCgrXb7jX2e2Kqf2kuUX1A+830Bx8yKDq/djwU2nDLSJhh9GtweYaUlyD7rqC/SgtNAoFAoFAoFAoFAoOVd9HaASJ/s62XxbktHJIAQBEiFXXUSQAzbYHoc9VzqvX7dmnrXJxDdZ09y9V1bcZlx254qjBomDI5yjBttOdiST6b/OtlNUVRmODXVTNMzTVGJbPCuICCeCOFwYpG0sgfUAWIAYDJ0nJ6c69Yr5QVPtdxFJk+yw/tZmZcBNwuDuSeWeY9t84rC5cpt0zVVOIhnbt1XKopojMy7Z3Xdrlv7NdThriEBJxnJJXYSDYZVwNWcYzkdKyicxljMYnCT7U9lYrwBtRinQERzoBrXrpYHZ4yeaNt6YO9evHOOKNPZNpvo9C5wtzGC1u2cAajziY5+Fttjgmg2IZVZQysGU8ipyD8iNjQe6BQKCi3XEFs+LOXOI7iNNXop2AY+2UP0Y0F6oFAoFBTOLWCS8b4ctzk28hjUDGQzB28hB6M5QN7NQfR1AoFAoFAoFAoFAoPx2ABJ2A3J9hQfN3B+IxXVzc3Mtw1rLcSu0UrjVA0WdKwzLkBCoQaW1LzO55VSbWm9umm32lPOOFUT309/jGJWli3qNNbp1FO6mrnxjdOMVd3h9Fj4h2HkuMM0NpcLtiSOZlYjH4OXtrNUFra1uzupqronumImPX/5Sq9Zav47a1E+MTj8+aEm7s2wdNlcq2dmSeA4+Wqbl8xmp1G36Y3zepnzpq+1LTVToqo3UVR8vvL1F3Z3UmVf7UF9JZ4sH+w0n8qzr6SW6f7onyiqfXq+rT2Ol/wC7/wBY/f0SEXArGyQpPImrk8FqS8r9dLzHBVSPUR/iHIxv1Os1lUTZonwqq3RHjEcM/wDl5JViLl2Jtaa3jPHG+fjVPD6PHYPiujj6yLGsUV3G0Kxr8KCNE0DYYyfBXl1Y9K6XZ9uq1Ypt11daY4z3zM5aNpbLu6OKarn93dyxy/PF3upqqeZEDAggEEYIIyCD0IoKbf8AdlZMzPCJbR2IJNs+hTj/AMsgx49tNBzPj0PELO8ltUmhuAqpIGlTSdL6gAQmNwVO/wD2Aax4lxP/AIdp/f8A/nQVvjnGuK4OtWjXByYlGP7a5I/OglO5zsrZ8TmuVvDK0qBXUCTAdScOW21ZB0b6vvUFqjtZLC5NhcEsuC1pMf6WIfcJ5eInIj09sZCUoFAoKjxuzkHFeFTM+YftUAGcDw28WMkZxyIXO+eRoPomgUCgUCgUCgUCgUFY7zeJfZ+F30mcHwmRSOYaXEYIx1BcGg4PLw8WrNCJFZIlAfykFZdIMgJJ3AOenXHTes09+dRR2kxjMzjyzul3nR+7cjSz2kx2dOfPvnO/GIz3fzrQ20LqH8NRnf4RkH3x1qRV1qZmmVjZ02h1VmL8WqcTGeEfZuLeSKobXKsRHlfxHCkjSSOfo8ZHrq25GovZ6eqrq4pmruxHj+0q+ivZNV6bfVpxiMTymecejxxC68mZWZ1yBhiW5+zHoAWPsprda09PW/06YifCO7yS9ZZ2do6Iru26cTMRwjnPj3cWzYWokkihB0+IwQMCAF1e5Ox9Njk4HMjOvUXuxtVXZjPVjPf+R3+G9t2rqY0ulmKaZxMTETH9szG6eWIz3c3ntHC1hcqWZXa1nhlBXOSAwYZBAAJUqSBkAnGTivNmauNVapuxGM/k/DKh12qq1+zK7lcYmiafjO6Jnw97h9X0ujAgEbg7j5GrRyD9oFB8/jiX2u/4jdqcxvIsURzkFIV06h7Ns31NBvUCg0OFSrZ8WsLhBpWaQwS4wAfF8qk/IkMT/COdB1rvC7KDiFqY1ISeNhJBIcjRIvLJG4U8jz6HBIFByO34velpYHgWOSBmSeZiSilObLGMFsjcAHByDyoPPY+8lleRxlocbzOMPNJsMqo2SNQCAo5Z9c4C1UGnxjh63EMkLcnXGfQ81P0IBoLL3Mdqpby1liuWLXNs+hyfiZTnQWI2LZV1J66QSSTQdCoFAoFAoFAoFAoOZd/10wsIIVO81zGpyM+VQzcvZgleVcG7T2ZvXabdPGZiPm5Fxe4eSRtbl3lYSSsVUZChVAwoA3KjkOjetS+jezKLl6mimn2KN/fz3Rvzz+i86QXadmaSdHZqmZrnM98Rujlju/MsnDjs6+hJHybf/FqrLb+n7HXV91WJ+fH65WvQ/U9rs7qc6JmPvHqnZeNBrGC08NwYnLO2vyOxJOyn4ly5fHJSqgZ5jkrWgqo11epmYmJ4bt8fzux4xnhzx0Wy9RRrZuXKYmIq48MzMZ61MeEz8OWZjdXbt9T46Jt82PP8hgfPVX0jovoPZq1Nccd0feft83NdMNp9vqY09E+zR68/2bHDJypUDGqNlZdQyNIOV2zvgqV32OncEbHmdsaD9PfuWJ92c48p/MOm2Lqf+q7N7GqrFVOInvxE/eIxzZe1l7JdgtM+WPhoMHYAFMkLyBJBY+5PSoGyNm27dymxZjHWmfv6cGG0tBb0GzbtU76pxvzPDrxjdwzjw73eu7nif2jhllJklvCVGJ564v2b599SGpzjFkoKV3wcba14ZN4ZxLMVgj9cy51Y9DoD4PQ4oOPcD4tbwwRxZZWTZk0kvqPmZsLnynOc8twKCetLpJFDxsGU8iP9bH2oM1BWe38xSCF1OGWdGU+hVZCD+eKD6XU5ANBxHvP4VDLxyFCCRJbh51U4VjGZBGz45nAAx6BaCSijCgKoCqBgADAAHIADkKD1QKCK7vJPs/aGeMHC3MBbSOWoaXyffKSf2jQdwoFAoFAoFAoFAoOKd+t8DfcPiJ2iimmb2V/KD/6RrC57uFpsaum3q6btfu0xVM/Cmfu5tbZOXb4nOSPQfdX6D/OvomxND+l0sZj2qt8/aPznlzW1NdXrNTVdq5z+fs2bVsSD+IEfUbj9NVU3S3T5pt348Yn4749JdL0J1fU1Vdif7oz8Y/iZbd3PoQkc+Sj1Y7D6dT7A1yGmsVX7tNqnjMu72xr40Okrvc+Eef5vR8aYAH6nmfUn3NfWrFmmxbpt0cIh8RrrmuqaquMjSaCr9F+L8LYB/I4PyBrnek+h7WxF+mN9PHyn+fWV/wBGtpfo9ZHWn2at0/v92XireaFfVi30VSP5sK53o5b6+vpnuzP0l2HTW/1dFTb/AMp9P+XVe4HiOYb22JyYphIPZZxyHsGRj9fesdo2uy1Vynxn673FWautbiXVqhNqjd73A57q0h+zx+K8VwshQEAlAkqnTkgFgXBxmg4XbErLKssbxSk50SqUfQAAux36cveg9xRvHOWjkMYZcsox5mB54II5EZPPf3oJrgPGWeSSCXHiDzIQMakO+4/eGfqPzoNfjVqb2+s7CMFsuDLj7q58xPppQO31FB9Ecf4slpbTXEnwRIWIHM45KM9ScAe5FBxHszP40kt5PIjXd15ioYZSLbQirnOMBT8gueWaCx0CgUEZ2MtfE7R6h/QWxZvmwCgH3xKPyoO3UCgUCgUCgUCgUHzt3120v+1jJMjJbmONI5CPJJpGsrq5Ahy2VO+F9xU/ZluzXqae2qiKY37/AA5Nd6uum3VFHPcrINfSYmJjMKJ4mOBkc1w39nfH1GR9arNs6ft9Fcp7oz8t6dsvVTpdXbvRymPlzbF5NqYKOS7n8TDb8lP9/wBq5voros11amrlujz5/T1dV0z2lF25TpaJ3U7585/PVjruHDPxhkEHkdj8jWu7bpuUTRVwmMMqappnMIxL4K4WQnMalBtu2W2Ix/CFriNlza2bq7vbziY3Ru47+Lo9p625r9PZoiPdj8+mPi7L3J9m7yGe4uZojDDNGoVZNpSykYOj7q41fFg7jY86r9pamjU6mq7RExE44+EYR7FuaKIpl12oLaUEL2m7K2l+gS6hWTTnS24dc4zpZSCM4GRyOBmgpU/cZw5jtJdJ+GVf/dGaDGncTYA5E96D6iSPP5+DQWzsZ2Ds+GhjboTIww0shDSFc505AAUZxsoGcDOcCg896HCJLrhd3DENUjKrKo5sY3STSB6kJge5oPmdJ4JBDGqDUxXVgaSuNz5sbk/6xQS91PND4bwSMrBlGkuxRgTjDKSQef8AragtHDu0zmVEmRFWQ6VZSdnOcKwbocYBHX50ElxjtBFblUOXlYgJDGNUjFjgAKOWSevPpmgu/db2VktI57i5GLq6fW65z4aDOiPOeYyc49h92gvNAoFAoFAoFAoFBXO8X/wy9/qX/lQfMPAP92fnXc9HP9tPmqdb/USsfMfMVdX/AOlV5T6ItHvQ0uG/AP8AXpVR0d/2NPnPqmbR/wBxU26vUEo9bHc//wCNQfik/ka+W6r+vX5z6r637sPqatDMoFAoFAoFAoPnDvx/3zf1x/wmggLj/wDm/GP8DUHrifOD+uj/AJ0El3Vf/sC/1lz/AIZKD6aoFAoFAoFB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8" name="Picture 4" descr="http://www.coloriage.tv/dessincolo/elephant-de-cirqu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717032"/>
            <a:ext cx="2359361" cy="235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 faisait un numéro où,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faisait tellement de gaffes que les gens se roulaient par terre de rire: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marchait en vacillant, tombait au sol, faisait éclater une fleur pleine d’eau aux visages des acrobates, faisait des bruits comiques comme « prout-prout »,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traitait son collègue-clown de « gros patapouf »… Et tous riaient et riaient encore.</a:t>
            </a:r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pPr algn="just">
              <a:buFont typeface="Arial" charset="0"/>
              <a:buNone/>
            </a:pPr>
            <a:endParaRPr lang="fr-CA" sz="2800" dirty="0" smtClean="0"/>
          </a:p>
          <a:p>
            <a:endParaRPr lang="fr-CA" sz="2800" dirty="0" smtClean="0"/>
          </a:p>
        </p:txBody>
      </p:sp>
      <p:sp>
        <p:nvSpPr>
          <p:cNvPr id="15362" name="AutoShape 2" descr="data:image/jpeg;base64,/9j/4AAQSkZJRgABAQAAAQABAAD/2wCEAAkGBhQSERQUExQVFBUWFx0WGBcXGBgXGBwYFxcYHBgXHBcYHCYeFxwjHBgUHy8gJCcpLCwsFx4xNTAqNScrLCoBCQoKDgwOGg8PGiwkHCQsLCwpLCwsLCwsLCkpLCwpLCksKSwsLCwsLCwpLCwsKSwsLCwsLCwsLCwsLCwsKSwpLP/AABEIAKsBJwMBIgACEQEDEQH/xAAbAAACAgMBAAAAAAAAAAAAAAAFBgMEAQIHAP/EAEQQAAECBAMFBgMGBAQEBwAAAAECEQADBCESMUEFUWFxgQYTIpGhsTLB8AcUI0LR4VJicvEkgpLCM5OishUlY4Oj0vL/xAAZAQADAQEBAAAAAAAAAAAAAAAAAgMEAQX/xAAlEQACAgICAQQDAQEAAAAAAAAAAQIRAyESMSIyQVFhBBNxQhT/2gAMAwEAAhEDEQA/AOYUlbMQPBMWkbgpQHk7QTou11RLPiUJidywH6KSHHV4Cd82kZ7x49OsckZrkjoVB2qp5pHjCFEfCvw3OgUfCehgw8cnkUYXMQgqCQpQBUSwAOZvZ2y4tHVJMsISlKQyUgJA3ABgPKMWSCi9Fk7NkZCPaiMINhHjmIkdNyY1QfePGNEH3gA2WfeNCuMTDGhMAGSqOcVVAqXNmOLBam5Yi3pHQiqF7tHLCVJWQcKvCSL+IDw+YfyhZFIVewZKS43RiZLwjUv1iKRMYxbmJfVokalQd7IqGGYkbwrzB/SGCWbDlC12UBBmch53hjlmw5RWPRln6jcm4jd4ie4i7SbMmTD4R1NhDCFVBjYnKCVf9n82dLwip7l8yhJJ5PiDDleFuspJ+z1SpVQUzJJ8CagEpIUASEzErJZ2IBeAAkTGoVEZmPlGuOA4JnbOqVMnplv4UJxNxU4c8gPUwMoaVObRb7VSimcpTviSG4Z29H6xDQkMGLWiUmWxotTKcM9rcPkYZtg1ZVT3zQ6T0y9IV5lPYXe73Pzgx2YmACYgNlitlqD8o5DTHyq1YziMaxgGIaivlyz41pTbU38szFjOWCIwkWinL25JVkvzCh7iLcialQBSQeReADJFxGWjJzEL9f22kS1lIJWRmUh0vufWAA6BHiITKb7QjjOOUMF2Y+Ibn3wa2N2ql1KsASpCswFMXA1sY4FBpo1SM+cSRqkZx04aLFozGZmUegATJdIlYukCIf8AwOWo2DfW6LNJMxsMhBKUwI3HLziCk4rRpcVKVAyd2ZBTZvKCPZwTJYMpasSRdB1H8t9N3XhBUANFJKGmiGWWT0wniSVoJoNhGdRGqDYQJ7TVZRKSA4MxQRbcQSfMAjrFTOWlbcluycSz/KLeZsekSyKx7FKk66H2jTZUpCQlLDKD4ok4dIz/ALXZrWBNAhRcAi4jRQiNZCJpToo2HHhzHtEyo0RfJWZZR4uiAiF3bW2pakLlgFR0Ojg5i72i12m2lgRgSWUvPgnXzNvOFQB4WTBFqnR3iTbK9tOPKMKplbzEUuYUKCkliC4gxX1skykzmIUVAKQnU68hq/HfHIxvopz+Rp2ZQiTKSgbnJ3qOZ+tGi0ksByhAl7dmy1EoWrCo4glXiDG7MXbdbdDRsTagqEs+Fac+W9G4eZ9DDX7EixWbSImIloS5UQDdiAdWYsBa6gA0O+ygtAfFhSCQyvhAGTDMnMu+bwv0NChIxYRrnd95UTn1itOr5k6YRjKUDc7nroOUDlxQ8Y8h8/8AG0Jzme36RXrZtPUJKJiUTUnNKwFC2VjCzL2fT4XISeJDl/eNZVIhKyUEpDXTdvLSIrJbKyw0rPbS7PIpxip3TL1luSEuc0vcC/w5NkzXGFUGtr1yU001Sj4RLUT/AKTCzQVfeS0qd3Afm14sjOAO0E0GaSdB9fOBMmoTbDlvaMbbUTMU/wDER5G0RUqQnrnE2rLRlQRNei13gt2aXiUtQsGa+r/2HnAaSEsbRrQbWXIUcIBDhweQy3HKORWxpttD1tGepKAEZqID7rE+door2IFB1HPU3LxS2bthc8lS2SkHwjc5366Qy080EB/rdCzl5UPjxrjbB0nZSEsGJgRtWmVLUVSyUq4WPmIZKqqwiybQG2hV+K4dww3Nx3aQyJu6uhX+9z2UMc1lBlXUQepy5iBqtmqBAFhxtD3SJSQXBDFmijtaSAkkaXjnJp0P+tNWCJOyktcCIaUfdqmWsfDivyNj6RYTUrDFrdIhq5JmEJ/iUAGsznk+vGOq7OTScdHTElxGoGcboSwAG6MDWLmUimi0ZjaYLRiADn9JVFV2IGjXzHOCsmeVEYTkBaFrZW2UoRgUC72UMwNQeWkXZFSO8JQX45RGUGl9GnHJSe+xk79bh7AuNHdrRUr3RLVMKnYOM3sLu5PyiCqnqdOJSwoMRhTi4xT2qomnmK8QcsQqxc5ltIRIvLpmlF2+mpYTJaFjel0q8i4J8oKbTqxUokzEPhDruNXKSG3hjCIBDJ2Zqe7xImjwkhSHDsrI8gbesWl1oxwrlsaKOawBIJtkM+FvrKCtP2gSQoFEzwBy4uQ+gzJgJsGaeCg/MEdYJqmALtL8JBHhyfjGarNy0iCqnCbMSoYhcuFJbc2fKJVTI0rKsApcBIysLenSIFzw2+NGP0mPN6hQ29U46hf8vhHIfu8U0xpPU6id9/OMoVHGTJdI0UrwqG8e1xG4MaQLQE5kPJlr0ug80kgHqIl2XV91OlqByUAeRsfSLWyGXLmSjmfEn0+YB6wKnCx0hpezA61tGY0obrO26B+wqcLcqJ11KTnvTcRWl7SKqdKiMQKApszlfnFvZSWBSsYTht5a8d8Jk6sthaui7LEouPF8b5KfJs9RGNo06QkKRcZ5k5EPx0gTKTVgLAUglzhOFQto7TAPSCcyWpMoJfGtrlTBy1zZgIlTTRqlHQqdsttY5KpabAlOJv6gyY9sqvSimllW5mGZYtl0iDbOxu9kzFSVErQcUyUoDEQnMpKbHezXaAGzKzEGcWFhw4b4ujFONaCO2JiZ5BCcJAze54HhAkoKfaCmMZRhUoEQCA9CzHlHhEkyjbItEC5BGZgO2HuydH3q5mI+EIbqrL2PpDLsuYEgpfEUlukIVNPUh8KiHzGhaGemqjNCFozT8TsCeASNOJOmUSmjZhkqr3GUzh+a4YwGrFoLgfCQzhvSN/vKlaR6VSYyAA5NokrvRoko0CqaYZVmxIKrrJ9hGlQpagXCWdraNvgnt7ZSkHCk2YEO+5j6uesC5yF4Ta50F/7xqyY5QlTWzHCcZKkwcVNLCeDPmWjagmHvZYufElrN+YRUVNUnNKgOIIgr2WpxOnhRsEeIA/mUN39LgnmIVI45qh9jVOsecxhOvOLGU8vKPR5UejoHG00yhhUUkBQJSTqBZxBakoT3ImJeyiFHcX8L8x7QPCYaewu0EoXMQtsJTiL8M/Ro7VqhYzqVnqevCw2ElmjaroRNTgUGTuB3F84hTMHfkpSEJUSUpGg3QQx3AiHFI0vI2qBo2ShAZCQNH18zeN6amCZksnILST0UCYtzZmFYcWNn3HiI9MlPDEjeTMVSzpktYYJUWOhQS6CN4KSOrjSDVHTy1hSk4FPvv6GJe2u1qVMmSibLmrnFIKFywEpCdQZirKzfCH6QE2XtOlRT1OCXN73AyFLCVIBOgw2SoXN82z0jssO3RaGdJUySrmAkJGSLRhMoNENNKYDlFhAa0KlSJyfJ2DK3s8hdx4Dwy8soW58nAtSTmkt+8OsyZ4gOp6D94Xe1FM2CYBn4T6lJ9DAKDAYyYhQuN1xwC3smTNVNAkoMxQ8TJ3agk2HWGqR2AmTlFa1d0hRcBnXcB3GQvzip2Cre7UoJQVqJD4Wy62zeOhjaIQlRUlQvYEXyduj5xeMVxthVgim2ImkQlGJUzCCzsLPbIZO4iyhpoyGIWdLln3gW6EwNFWpcxTuVLYAAO24AHTODNNQzgEviG8EpI5shQPrCVy66NCSgvspGirZdghC06EEO3F2v58zBXZ+yiUqM4fEGbgc+UXU1CkkJJQSeYPz94mSFEAEsGyFzlv0+rxRYIp2I8smqOeroTTzVB38VzvH5VD63iNZ/2dSpw72nWZE3ESw8UvE5Pwm6QQdD0MN/aPZ2NKWHwhRcM9kkpTdndTDrC9sLaxmGWJIUSVp7xZC0ICTbVgpegTdnctCtcZHW+UfsXdv9nplMEKUQpKh8QsApvhbMcID01Q/A6iOodpJfeylScHhwnxWsoBwR1YxytBe45xzJGuiJZUI1+5lYLfXWNgu0F9lsUjnE0jjYHGyiLkvEtFXGQ7JfjB+dItEX3MH4gCYZxTQRyOLtFGRtwO6zhGWRJJzyA4iHvs0iUpAWhaVqUHOYIB0wm4HHWOfbflBEsltE31+IB/aHHsptGVPkS8QGNKWceEunwu4bC9ri142fhQxxnb79v6GbNOUaLHadIxyxqyv9v10gLggl2jLTUAPbeXzfXm0CqypSgOp24Rz8m5ZmkRj0ZCAYr1VAhQFmILgglJBa5BSxBYNE8mcFpdOWkaTZrKJ0Afqf7RmaadMcVZXaGpkrKROUrCWZbLBvqVeJuREFJXb6alscpCt+ElHvigRt7ZwQ0xOSjfmdesCwY4x0dJ2N2nl1JKUhSFgPhU1xa4IN8xHo59RVq5SwtBZQf1DFxrnHo5YUamJ6NN8Ttn6hj6ExAYNSKEd0g6t7w8nRGCtk4KVoBdm13HS+kTCccct87g9BnENPT4Lhr2Uk5ERCtITOAHws7bomaAzImfiKSeBHLI+vvEy0XipMWykL0+E8lfu0EimADbtrtWUrZ9HLJSZhCCz+NKUJIK+DkBPFzAelq0qoxKSjD+IVKWD8ZNnL6j4d3hHID52yxOWSEl0nCXLAtl5buMWJdPMQuWk4cGIBhuGQHpFXktCKOw2JcZAzMSt9CL9P2ZmFOKce4lhJUSr4zrZGY5qbkYkOLiFjGp73YDgAPnFTb3ikzDuKf+4fvEtEScRGpIfhlEtbS4pKkDM+4uB6QAJKktG6agaxJMTDJ2B2Eiatc6ZfuiAhLWxM+I72048hHUr0cD3YbYikSiuYgoKy4CgyilgxbMC733wx7RUMKToHB/zM3SxD8oz95DXzitMrQDkC9iDcEbjwjRw8aOxdOy5sSlAR3hT4lXB1w8Hyf5wUE1xaB9LWY0pADBIYXf1tF2nlX/tDJUqQN2zykh8TX3xlE6J/u7RBMpSSwjtHCvVVoECjSJE492tIlKUFs7KBzIAbeM+JghW0RazwBneGZhNnuOmY+uMK1fZ1OuhoUkLBB+nzHk8cp7QdmZtGSVAqlFTImBmZrJUPyq99I6NQV1mP19fW8QdrgmZRTkk2w4/+X4vk31bkopoU5bTLxKAyc84YPuZQnw55c91uflxgfsegCfGRyPDrrDEK2WhUvERkDferXpl0jPVKzsY8pUSTaclN2BPHI/KI1yimyheJdobTSg/xFQ0GIFJ1bQjd+0RIqnlISt8bkPphvhB1xb4SLdl82PHGOuwdtaRjAQSwWCl2dri7atm0VavaKKVUpNOQruVOVtdZV8aS1iliUt+gMX9pjwpPHrl+0CpmyEqmBQUEhR8T2bepPHhviq7Tvoy/Qz7Vn4lOzMBbcxdn3RgiIZrEMkuBYcsh6RLJU6QeAh8k+cnL5FSrRTrKjCLZvoN2/hFeVOEwurJhYZE384zNpElZUSb6Ake140pvjISE4RZjYjPKJjao2VJxklQSofwqDpbcRrCNLDWjocxLpIyhDrJGCYpO425Zj0gOoij0ejEKMSpMNdCl5SQbMPaFijk+IPvyhpppRUh3bcwhpCQVbNJ5lJ+KYARx/SBQqguaSl2DAE68YvbQmLl3XLRMGT5K/wBNweYMCpK/Eo7y45aQpQNpmgpY7oJUFRjlg6ix5iAkm8Wdjz2WtJyIxDmM/RvKA4T0chRCikt4j7/2iqqSvv5eIux+Rj1JtVk+JMwXdgH9o9Jr+8nosoM58QIgOhubUFBSU5hQX/pII9Y12ttybNBxqLbhZPlr1eK+N1KJ5DkPowPrypQ7tIdSzhHXXkA56QAQ7HqFFLXAzL2A6xf++pFmJG9oqImT0TlIEsKAY7ksRmOr+sFZk1QDlDjVrHyNj5wM4hV21ICZjp+FfiHP8w879YJdkNrCUpSCWC2IfJ2yiHtDUpWlBTcOb5F2uCNDAmnWHYxXFTdCydHSTWA5e8RpU80IGgdXB/hHk5blHPJ9TNl3lrUAbb2PWH/sNsspkBSnKlkqJNyeuZi1O6BNPYzbIkM/P3v84OSkfV4qU8sJ8vnFgVY0h0qGJKqlExLHJ3t84kkym6ACITWH+ExhFSSeEdA3XJCoVO2tAyFLGaGWG/lL/KHaWMvP6vATb8vEkp329I4zgn0u0U4QvEGId3tAjb/axKkd3KVieyiMuIHOFDbFLgqJ0vQLy0uARbrGe48NtInxckK5UMNNUYilLgPZ1FgOZiOvlyZpSTNYICkkBJxLSC6ANEuord8gRzgIKy0Z+8AJJ4f2iKdAWaHaJxHc9g+kHUzsaLHiOekJ1Ku8HdmzjiA0MKdYcn1YMoKZ3LEDfcH1imcS8IKSkEs9nHSMkqSFABwVAg6P+YPyYtFpK7eJSd7ZdHgFKwpJ0okp8SXyObaQQoKvHLUSCkglwdNYhqxJUSvGpGK4CFKADjICKmzp4xTUArIId15nQ59IAL84+3yinRTgmaQR8SX6pP6H0i1M+HlFCRRrVMBbwsQS7bstTAAVXWywWxpHAkQq9qZLTEqH5k+2XvDQmiSnLyYAekL+2KVGBdmwjElsn5abrb46CF0GPRiPQUULtHOAz+vq0HJG0kgAFTwpy5rZxYlnUGO8bOLWh/2fI79wnDhCSpalFkIQA6lKUcgBFKv2TTEjujMcm6iyUl8mQXKdNctBFLYdeuQlSV3kzUlKykYmBDO2rWLDMAx5NcBO8KhYi6SFjgQ3xCEmmlopj4vsY6PsrLICQpROpBB9GgRXbOXJn4SHYOki7g20+E8DE6u0QSolYBIGaFYFdQ4hbnV0ubNUtSHB3qUDwyWAeohY/ZTJFf5GGRLmYM8NznzirRUy5lSEJLqIPAAaqJ0AF4ETK5h+GoyxoBLSpw38Tlopjb1QFeCdMSf5S1t1tMrQ+iNHXqDZFJKS8xKpqt6sj/TLdgP6ngxJ2dSzB4ZMocDKCFX3Fh6GOQ7F7eTJcxJqPxkPckJExIydKgA7XLF+kPvart2miX93ppcuZNSjHMmTQVJS4BCAlJBKsKgSXYOAxLteMl2TaCFb2KCQTIJH8ii/ko36K84VqmVhUUqBSoWIIYjmDElF9ss5I/HkSFj/ANPHKIGvxFYPpBOs7S0O05JdS6SYB4Zi0pswe6gopKM3CiDmzZwjjGW4gm12Im15aVDDLBUsqcpSCosAfEw5wFNHMB/4U3/lr/SGPZVQZFSpErDNmoTMUtRV4DgDkpIzFnHCBlT2zqVrClLBAIIQzS34gHEeqjENjmZUkkXSXGYY+R3GOkbCmYZaUpDsBCfJqlLnzRNSlClJDgHEPCood2F3T6CGbYNQO7SHuLNrYt8o38uSTJxVNobJVMVM56fXWLkrZyN3WOUdsu0lZKqFITMVKlEDAEYQSGDkqbE+Iq1GkLaO1FQkN95njnOX81QrnWhzvy3QlwoltAB6vkIxIrZSi4UgkDxBKgW5sY4LNo6ydZcuqmg3GNM9Y4EFQI6wQH2fVmALEkPokKSJl9wyDcxByfwFnZ6jaiL4HUdAMn4nSF6dUzBYpJJ+jHPk9itpn8k1P/vpHtMhk7LU20UHu6lMzu9CsJnFtwmom4kl8sSVjlBb90FiR2pwmtmEfy4v6sIBHkBEUqU4P1nE3auhTIq1JTLXLGfjxHEXcqClfFmHvBDYy2lzFMLC/IYi/t5RTH2RmL20KMS1CxAIfPz5aRvs6olhYxDzyfidIlra7GQojC3EG0DKhTqfhGSE6ZVxtBGq2e34iMg2NGqXLBQ3pJtwJG+1/ZKXJO6Key6u17sGI3pNmbW8Gti0CbPMQEqWynWkKAdnZZAUWyAOukPkj/pCJ+xBV+IhDlirEz2sGf1HlE0sS0FhMUCbBI8ZJNgAliSSbMBBCn7GqWDMnlaHICUpwlkX8SlfC5Llg59okptjJl98qRi71Mmb3RLPjwFlA5hQGIi4u0ToajebPkyEgTSy0uAmVLK1u7MspaUFWyKwRqBE9LtimWXRLUDr3iUlZPDAtTCEQylAAJV4cmcDo0Fdm0ShLWoO6GcMrXim0Sn0aMTSexkrFodKik3zDERJNIABF0kOCeBYjmD8jCtOqlnCMK2G/IfpBCRVz1ITKmgAhu78ScOAJUVEF2CXIJOUNjjKnfRzO4P09klVtJNw9xADae0h3ZQzqVruDuYhq5cxZUwsHDjIgajeDnAtSidYZEaLuz5JWc2Gpj0W0pEuW/R+P1aPRtUElTIuTfQFlkPcP1jAWI0ePCMJeizS1ikGxLag3B5jIxZr5hBBS4Cri+T6RQEEJweUknRurk/pFkrixW6ZSmT1HNR9Y8kGLKVt4RmczrygvS9kapYcSVNvUw/eJUh037AB1cRGQhRLnOCG3UTJMwImIwqwi7vi3HLPQ8ngr2K2EKhRVMulJZtHjlqrGXJuipQ01QpBUiRjSM1BHz1gTU1Zc2Z/PPLk7eUd+o6bDLwpAAFhwjiPbCg7mrnIZvFjHJfi9yodIVO2NONIDFRUb5QcmYkSMQf4k3sRl/8AnhaAeDT0i0ak93gLgZjdFLpURYX7EJ/xYH8UuaP9UtUAqcPgB/l+UH+w8hX3ySv8uIpNx+ZJGWcLkgsEnlCDDdVTCjaKhxWn/wCSYR6w07G2RMT+KpBwLV4WvcgZDNsTh4VqmkVO2sJaS2OaL7kkY1HnhJ6tHYqiYJfdoSGSkADoGEbIPxErdgpezpE7CqbJlzCLDGhKiOAxC2XpBaj2BISBhkyk6jChI9hHpNGgKKmJcu2jwRTP+ukMdPCjintOjUMGFZRnkElwwsXBgmic8c8+1+Yo/c5YUpIUtZLEhwAgMWzzhZS4qxktjlsybiJQopKkh3FnHJyxB94vqlAQsdlJaZfdoQnCMJsBwf5QyTjlCwnzVnZRp0LHaXsmiqmIE5JVLAxABRSrEXBLjcNOOsKXabsb9zpZq5SlLlsSXupItYsLjiw4746hOWLPpA+oVLnd5TzA6ZiLjgrEkxRaEcbOC08pOArUHPsN0DZinSk6ufUwe7WdnZtEtUlblJuhbWWneOO8aciHAD4eUYqp7HfRPQL8fMEelotzpC5iggOQoYikXfDZy3L1ihRf8RH9QHrBULZSWJDBQ3FiR+npGlbgyD1I32dQqkl5a5veKyTLWqWDxJQxaDS9qVUpQVMpkEhiFAkLcZHGAFk/5o17LTB94U92AA+ukPtVKSsMWjFKdOkbceFShbOfTO0EqpudnIWoG6gVpD/0oWB0y4RFO2wpwlUvuwPhQBgA/pSGA6esMuysEpcyWABhWf8Aq8Q94PVtFKnIwrSCDB+2T7Ov8ZVo54KgZjz1HPeIhnBKrKAf0PTnBDbuwzTKExN5SmSbvhVkM9D784oBA5jhmIonZknFxdMpmiwhRAKeKSQzcMoHpSklNmOK7Gxa+WkH9oTCJKgCVOGy/itn1gHIpylaX3HzaKQj5IS9bJdrzLJTfrY9Rp+8ejTbRdSQNB9X15x6O5n5seEfEFkR6MmPNEhjZEWZi3QlP1mYgSfDlrFnu3Qk7j84tDaYktE2xz+MixUxxMA9hcngOMdn2NtELSNx6RxWnq1yV45SsKhqGNjYhiCDbfDj2S24tdsXiGh9LxCaLYsiL/2sbNeVLmAXQvCT/Ksf/YIgH9n1c01Us/mGLyYfMQ97TrkzZRRMSCVBlJzEJGy6ISqmaALMMP8ASokkeg8oIxtBOfGejplFVgJIxpubORHKPtJURXEq1lobliX8wYcJExLfl3aQt9u5CDLlqs4XhBzLEEkONHGUdUKFlltbFGnmjEltSx5NFpYcbwfoRUkhlp66NoYsUDkFLOwxdHD+484GcLHZyoKayQTmZyEnqoAQInJCSoDQkeRIg7sahMyrkYSkFMxKziLOEKCi3FgbQO2pTFE6ck541GxBDKOJJBFiClST1gBD92OpzM2vNXpLlJPWZLlN6BUdE2pLfDzjip7QT6Wr7yQoJK5UgkEBSVD7vLZx1ORBvDzRfadJnJCagCRNBu5/DPELOXI+saYOkA5SZlg8WZa/rpzgZQbURMSChaVclA+xiz96ANzFLALSk8fpucIP2vSCTQEZ9+R5pB/2mHeRWoYeNPmIVftDUlaqMAg4VrXYvkgDf/NE8r8WNFbLWwS0ySOf/aYZZwhLlbS7pUtZBISQSBm2R9HglL7f0SyxnJlk2AmeA/8AVEcEklQ+RbDU/wCsv1gPMpSJyZnDD0d4JJrETEvLWlY3pU49DAPb/bOnp5K7ibNGSEn82mI3wj6vlGm0SOefant4z6oSgp5cgYQBl3irrPFhhH+qEmahjE1VUqWtS1F1KUVE71KLn1MQzH1vGRu3YxvILKHMH1gqVNpqeOsCZZ8SeY94Myk+Pni94vH0szzdbL/ZtOFalk2Ul+oWpJA6JSf80N6e0Qb4C7ZKLG316QqUIDAHyOXC+mp6wUQgdH1u/AHSFWCL2x/+maVRBW1tqFFX3gLCYACNxTDZsnbAUkB7wrbf2Zjlvh8SQ45ah9YGUG1ThwpDaW/UxKeHfiWx/ktLyOgbY2jKMtUsssqBBGYuNYQ6qpMiZk6DcEXbeIJUyicy37R6vlBctQOWltdIosUYxISyyySKVVtaXMSACNLOQf1irUJfCsABLs3FjflGtPsy8Xa+XhlADePeOwu0Z3kV0gRtZTTRyP02nKPRptb408vrnHonm3Nm/E2olSoDLUNASPWIlRYrk/iKbI+IcjeIDCim6D4esEqNDyj1+UDTlxgzs1LSDxf/AGxbCTmDZqPrpBvs3UoTcJAWzFVz6Ow5iBcxH10iGWjxQZVSsbDHnNR+R+kVr8Trl6mI5MoGaom7gctYCbNqsPh3QW2fPxTTyfyiUXySY2bH+ubh8DDTG0K3bFXjSneHPnb5w1SE2hO7VLeoI0CB5uo/MQ6W1QsK3fwxemymmJIyY+jvGKHNW8IWRwISSD6Rami4/pVFSjWxU/8AAseaFAescmvII9FyRPIwzEllAuG0IijtSapcxa1EkrUVEm+fPdlyAjNFNY4TkffQxfp5KSsBeWT7jCLsYj2wn8SRxpqf0lJHyiTa9GxHH9TEO1EtMQNyQPIlvRoK7XSwS5eNWNXEjJ7FpVMxdrvnFzYspJWxGcbTEj1iFKsCgoaGEnDWh4y2O9HslIYgROKf/EDgn3P7RpsavCkAvui/Th6h/wCUe8ee2bktBtMjw3jmvbhA79KRokk9Tb2MdKqVsh45Ztqf3lRMU9nwjkm3u/nFcK5SJ5nUQXIllL4SUuA+EkP5ZwQMlpEwje/VkxElHt84vTJf+HmNzPQCPQUdMw2L2GNZgiUR5YjEaL0YlM4tF+Wq4L8usUERdUoMOg9I1Q6Iy2ENmVlmzLsYY6ZZbP2hP2VNAWX1B8wf7w0UExx9cv0iMrsSVUqRYnSnGZ84R6WbhUQWF4fiLfX1oY57WJ/EX/Wr3MdiEQ/R1AbMngMotrWVZ5boA0FRBmTMtCyfLs6m4O0DjMIJGJViRbD00jWfMSRmskb1Wfk0erx+IeN4iA940xS7FpIqV07EQSB0tGY0rsh9b49GfKvI045VE0mzAUofMBuj2iuY8qPQpwykWhgoFtTqGpdugSP1gCPhMHqKUPu5LXCgH4Mj9TFY6V/TFewNNqyCRut5RiVPJMerU+NX1pGKf5/IxHm5LY68XaLKSXfFDF2anYpv+X5iF6GHsSPGrl846nVI5Jt7Y7IsPrdHPe0hX309RDMEqRuUlwlR6Fo6FP8Ahhe2rJSqmmYg/gV7fsPKHuhEJcmoKk3zGIegb3MZ2bs6ZPWJcpOJZBLOBZKSo3PAGNNkq8M3+ncNx8oMdgD/AOZ0nGa3QoWCPImF7ex/YXlhiQdIJU6saMW44TzADejRQ2gPxF84ubIPxJ0tboqFrZ0xXzcS5ROgCSeSre8We0QV4MJcXchtWYZ8/KNqGQlU9AIcO7cUgkeoEE+2iQFJSAAMSsgB8LAOczmfOK45W+HyTkvcU/uczFhwlzcBxcc3aPSqKYq6Uk3bMZ+cHpg/xAG7L/qj1PYLa34v6w7gkrBOzPZueuWrAsEbrj5GHbZRxTHG4D3hEmHxk7iPYfqYfey97n6tGDJ2bMb1RP2qru5plr1CS3EmyR5kRxoE7zHT/tRWRTAaFafd/kI5xS5iKY1psTLuSRACd5g1RL/w0x1XZudrRTq8hFinQO4P9R9Expwu7/hnmgcVgRslTxAvOJUZdIiObIi2oWHSKsnMRcOQ6Rrx9EZdlbD7H3g3sGt/KdPaBH7xNRKZaW4Qslo49jyguPr6/vCNtmRhnzB/M/8AqD/OHOgLiFztSgd8DvQn3VEo9iR7AdOvCoboZKS4haWPnB/ZZ8I5CCSHkRbUTdJ5j2ioIJ16fB1HtA5s+Qi+PoUo7Q0+tTHoztDT61MeiOT1FodH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sp>
        <p:nvSpPr>
          <p:cNvPr id="15363" name="AutoShape 4" descr="data:image/jpeg;base64,/9j/4AAQSkZJRgABAQAAAQABAAD/2wCEAAkGBhQSERQUExQVFBUWFx0WGBcXGBgXGBwYFxcYHBgXHBcYHCYeFxwjHBgUHy8gJCcpLCwsFx4xNTAqNScrLCoBCQoKDgwOGg8PGiwkHCQsLCwpLCwsLCwsLCkpLCwpLCksKSwsLCwsLCwpLCwsKSwsLCwsLCwsLCwsLCwsKSwpLP/AABEIAKsBJwMBIgACEQEDEQH/xAAbAAACAgMBAAAAAAAAAAAAAAAFBgMEAQIHAP/EAEQQAAECBAMFBgMGBAQEBwAAAAECEQADBCESMUEFUWFxgQYTIpGhsTLB8AcUI0LR4VJicvEkgpLCM5OishUlY4Oj0vL/xAAZAQADAQEBAAAAAAAAAAAAAAAAAgMEAQX/xAAlEQACAgICAQQDAQEAAAAAAAAAAQIRAyESMSIyQVFhBBNxQhT/2gAMAwEAAhEDEQA/AOYUlbMQPBMWkbgpQHk7QTou11RLPiUJidywH6KSHHV4Cd82kZ7x49OsckZrkjoVB2qp5pHjCFEfCvw3OgUfCehgw8cnkUYXMQgqCQpQBUSwAOZvZ2y4tHVJMsISlKQyUgJA3ABgPKMWSCi9Fk7NkZCPaiMINhHjmIkdNyY1QfePGNEH3gA2WfeNCuMTDGhMAGSqOcVVAqXNmOLBam5Yi3pHQiqF7tHLCVJWQcKvCSL+IDw+YfyhZFIVewZKS43RiZLwjUv1iKRMYxbmJfVokalQd7IqGGYkbwrzB/SGCWbDlC12UBBmch53hjlmw5RWPRln6jcm4jd4ie4i7SbMmTD4R1NhDCFVBjYnKCVf9n82dLwip7l8yhJJ5PiDDleFuspJ+z1SpVQUzJJ8CagEpIUASEzErJZ2IBeAAkTGoVEZmPlGuOA4JnbOqVMnplv4UJxNxU4c8gPUwMoaVObRb7VSimcpTviSG4Z29H6xDQkMGLWiUmWxotTKcM9rcPkYZtg1ZVT3zQ6T0y9IV5lPYXe73Pzgx2YmACYgNlitlqD8o5DTHyq1YziMaxgGIaivlyz41pTbU38szFjOWCIwkWinL25JVkvzCh7iLcialQBSQeReADJFxGWjJzEL9f22kS1lIJWRmUh0vufWAA6BHiITKb7QjjOOUMF2Y+Ibn3wa2N2ql1KsASpCswFMXA1sY4FBpo1SM+cSRqkZx04aLFozGZmUegATJdIlYukCIf8AwOWo2DfW6LNJMxsMhBKUwI3HLziCk4rRpcVKVAyd2ZBTZvKCPZwTJYMpasSRdB1H8t9N3XhBUANFJKGmiGWWT0wniSVoJoNhGdRGqDYQJ7TVZRKSA4MxQRbcQSfMAjrFTOWlbcluycSz/KLeZsekSyKx7FKk66H2jTZUpCQlLDKD4ok4dIz/ALXZrWBNAhRcAi4jRQiNZCJpToo2HHhzHtEyo0RfJWZZR4uiAiF3bW2pakLlgFR0Ojg5i72i12m2lgRgSWUvPgnXzNvOFQB4WTBFqnR3iTbK9tOPKMKplbzEUuYUKCkliC4gxX1skykzmIUVAKQnU68hq/HfHIxvopz+Rp2ZQiTKSgbnJ3qOZ+tGi0ksByhAl7dmy1EoWrCo4glXiDG7MXbdbdDRsTagqEs+Fac+W9G4eZ9DDX7EixWbSImIloS5UQDdiAdWYsBa6gA0O+ygtAfFhSCQyvhAGTDMnMu+bwv0NChIxYRrnd95UTn1itOr5k6YRjKUDc7nroOUDlxQ8Y8h8/8AG0Jzme36RXrZtPUJKJiUTUnNKwFC2VjCzL2fT4XISeJDl/eNZVIhKyUEpDXTdvLSIrJbKyw0rPbS7PIpxip3TL1luSEuc0vcC/w5NkzXGFUGtr1yU001Sj4RLUT/AKTCzQVfeS0qd3Afm14sjOAO0E0GaSdB9fOBMmoTbDlvaMbbUTMU/wDER5G0RUqQnrnE2rLRlQRNei13gt2aXiUtQsGa+r/2HnAaSEsbRrQbWXIUcIBDhweQy3HKORWxpttD1tGepKAEZqID7rE+door2IFB1HPU3LxS2bthc8lS2SkHwjc5366Qy080EB/rdCzl5UPjxrjbB0nZSEsGJgRtWmVLUVSyUq4WPmIZKqqwiybQG2hV+K4dww3Nx3aQyJu6uhX+9z2UMc1lBlXUQepy5iBqtmqBAFhxtD3SJSQXBDFmijtaSAkkaXjnJp0P+tNWCJOyktcCIaUfdqmWsfDivyNj6RYTUrDFrdIhq5JmEJ/iUAGsznk+vGOq7OTScdHTElxGoGcboSwAG6MDWLmUimi0ZjaYLRiADn9JVFV2IGjXzHOCsmeVEYTkBaFrZW2UoRgUC72UMwNQeWkXZFSO8JQX45RGUGl9GnHJSe+xk79bh7AuNHdrRUr3RLVMKnYOM3sLu5PyiCqnqdOJSwoMRhTi4xT2qomnmK8QcsQqxc5ltIRIvLpmlF2+mpYTJaFjel0q8i4J8oKbTqxUokzEPhDruNXKSG3hjCIBDJ2Zqe7xImjwkhSHDsrI8gbesWl1oxwrlsaKOawBIJtkM+FvrKCtP2gSQoFEzwBy4uQ+gzJgJsGaeCg/MEdYJqmALtL8JBHhyfjGarNy0iCqnCbMSoYhcuFJbc2fKJVTI0rKsApcBIysLenSIFzw2+NGP0mPN6hQ29U46hf8vhHIfu8U0xpPU6id9/OMoVHGTJdI0UrwqG8e1xG4MaQLQE5kPJlr0ug80kgHqIl2XV91OlqByUAeRsfSLWyGXLmSjmfEn0+YB6wKnCx0hpezA61tGY0obrO26B+wqcLcqJ11KTnvTcRWl7SKqdKiMQKApszlfnFvZSWBSsYTht5a8d8Jk6sthaui7LEouPF8b5KfJs9RGNo06QkKRcZ5k5EPx0gTKTVgLAUglzhOFQto7TAPSCcyWpMoJfGtrlTBy1zZgIlTTRqlHQqdsttY5KpabAlOJv6gyY9sqvSimllW5mGZYtl0iDbOxu9kzFSVErQcUyUoDEQnMpKbHezXaAGzKzEGcWFhw4b4ujFONaCO2JiZ5BCcJAze54HhAkoKfaCmMZRhUoEQCA9CzHlHhEkyjbItEC5BGZgO2HuydH3q5mI+EIbqrL2PpDLsuYEgpfEUlukIVNPUh8KiHzGhaGemqjNCFozT8TsCeASNOJOmUSmjZhkqr3GUzh+a4YwGrFoLgfCQzhvSN/vKlaR6VSYyAA5NokrvRoko0CqaYZVmxIKrrJ9hGlQpagXCWdraNvgnt7ZSkHCk2YEO+5j6uesC5yF4Ta50F/7xqyY5QlTWzHCcZKkwcVNLCeDPmWjagmHvZYufElrN+YRUVNUnNKgOIIgr2WpxOnhRsEeIA/mUN39LgnmIVI45qh9jVOsecxhOvOLGU8vKPR5UejoHG00yhhUUkBQJSTqBZxBakoT3ImJeyiFHcX8L8x7QPCYaewu0EoXMQtsJTiL8M/Ro7VqhYzqVnqevCw2ElmjaroRNTgUGTuB3F84hTMHfkpSEJUSUpGg3QQx3AiHFI0vI2qBo2ShAZCQNH18zeN6amCZksnILST0UCYtzZmFYcWNn3HiI9MlPDEjeTMVSzpktYYJUWOhQS6CN4KSOrjSDVHTy1hSk4FPvv6GJe2u1qVMmSibLmrnFIKFywEpCdQZirKzfCH6QE2XtOlRT1OCXN73AyFLCVIBOgw2SoXN82z0jssO3RaGdJUySrmAkJGSLRhMoNENNKYDlFhAa0KlSJyfJ2DK3s8hdx4Dwy8soW58nAtSTmkt+8OsyZ4gOp6D94Xe1FM2CYBn4T6lJ9DAKDAYyYhQuN1xwC3smTNVNAkoMxQ8TJ3agk2HWGqR2AmTlFa1d0hRcBnXcB3GQvzip2Cre7UoJQVqJD4Wy62zeOhjaIQlRUlQvYEXyduj5xeMVxthVgim2ImkQlGJUzCCzsLPbIZO4iyhpoyGIWdLln3gW6EwNFWpcxTuVLYAAO24AHTODNNQzgEviG8EpI5shQPrCVy66NCSgvspGirZdghC06EEO3F2v58zBXZ+yiUqM4fEGbgc+UXU1CkkJJQSeYPz94mSFEAEsGyFzlv0+rxRYIp2I8smqOeroTTzVB38VzvH5VD63iNZ/2dSpw72nWZE3ESw8UvE5Pwm6QQdD0MN/aPZ2NKWHwhRcM9kkpTdndTDrC9sLaxmGWJIUSVp7xZC0ICTbVgpegTdnctCtcZHW+UfsXdv9nplMEKUQpKh8QsApvhbMcID01Q/A6iOodpJfeylScHhwnxWsoBwR1YxytBe45xzJGuiJZUI1+5lYLfXWNgu0F9lsUjnE0jjYHGyiLkvEtFXGQ7JfjB+dItEX3MH4gCYZxTQRyOLtFGRtwO6zhGWRJJzyA4iHvs0iUpAWhaVqUHOYIB0wm4HHWOfbflBEsltE31+IB/aHHsptGVPkS8QGNKWceEunwu4bC9ri142fhQxxnb79v6GbNOUaLHadIxyxqyv9v10gLggl2jLTUAPbeXzfXm0CqypSgOp24Rz8m5ZmkRj0ZCAYr1VAhQFmILgglJBa5BSxBYNE8mcFpdOWkaTZrKJ0Afqf7RmaadMcVZXaGpkrKROUrCWZbLBvqVeJuREFJXb6alscpCt+ElHvigRt7ZwQ0xOSjfmdesCwY4x0dJ2N2nl1JKUhSFgPhU1xa4IN8xHo59RVq5SwtBZQf1DFxrnHo5YUamJ6NN8Ttn6hj6ExAYNSKEd0g6t7w8nRGCtk4KVoBdm13HS+kTCccct87g9BnENPT4Lhr2Uk5ERCtITOAHws7bomaAzImfiKSeBHLI+vvEy0XipMWykL0+E8lfu0EimADbtrtWUrZ9HLJSZhCCz+NKUJIK+DkBPFzAelq0qoxKSjD+IVKWD8ZNnL6j4d3hHID52yxOWSEl0nCXLAtl5buMWJdPMQuWk4cGIBhuGQHpFXktCKOw2JcZAzMSt9CL9P2ZmFOKce4lhJUSr4zrZGY5qbkYkOLiFjGp73YDgAPnFTb3ikzDuKf+4fvEtEScRGpIfhlEtbS4pKkDM+4uB6QAJKktG6agaxJMTDJ2B2Eiatc6ZfuiAhLWxM+I72048hHUr0cD3YbYikSiuYgoKy4CgyilgxbMC733wx7RUMKToHB/zM3SxD8oz95DXzitMrQDkC9iDcEbjwjRw8aOxdOy5sSlAR3hT4lXB1w8Hyf5wUE1xaB9LWY0pADBIYXf1tF2nlX/tDJUqQN2zykh8TX3xlE6J/u7RBMpSSwjtHCvVVoECjSJE492tIlKUFs7KBzIAbeM+JghW0RazwBneGZhNnuOmY+uMK1fZ1OuhoUkLBB+nzHk8cp7QdmZtGSVAqlFTImBmZrJUPyq99I6NQV1mP19fW8QdrgmZRTkk2w4/+X4vk31bkopoU5bTLxKAyc84YPuZQnw55c91uflxgfsegCfGRyPDrrDEK2WhUvERkDferXpl0jPVKzsY8pUSTaclN2BPHI/KI1yimyheJdobTSg/xFQ0GIFJ1bQjd+0RIqnlISt8bkPphvhB1xb4SLdl82PHGOuwdtaRjAQSwWCl2dri7atm0VavaKKVUpNOQruVOVtdZV8aS1iliUt+gMX9pjwpPHrl+0CpmyEqmBQUEhR8T2bepPHhviq7Tvoy/Qz7Vn4lOzMBbcxdn3RgiIZrEMkuBYcsh6RLJU6QeAh8k+cnL5FSrRTrKjCLZvoN2/hFeVOEwurJhYZE384zNpElZUSb6Ake140pvjISE4RZjYjPKJjao2VJxklQSofwqDpbcRrCNLDWjocxLpIyhDrJGCYpO425Zj0gOoij0ejEKMSpMNdCl5SQbMPaFijk+IPvyhpppRUh3bcwhpCQVbNJ5lJ+KYARx/SBQqguaSl2DAE68YvbQmLl3XLRMGT5K/wBNweYMCpK/Eo7y45aQpQNpmgpY7oJUFRjlg6ix5iAkm8Wdjz2WtJyIxDmM/RvKA4T0chRCikt4j7/2iqqSvv5eIux+Rj1JtVk+JMwXdgH9o9Jr+8nosoM58QIgOhubUFBSU5hQX/pII9Y12ttybNBxqLbhZPlr1eK+N1KJ5DkPowPrypQ7tIdSzhHXXkA56QAQ7HqFFLXAzL2A6xf++pFmJG9oqImT0TlIEsKAY7ksRmOr+sFZk1QDlDjVrHyNj5wM4hV21ICZjp+FfiHP8w879YJdkNrCUpSCWC2IfJ2yiHtDUpWlBTcOb5F2uCNDAmnWHYxXFTdCydHSTWA5e8RpU80IGgdXB/hHk5blHPJ9TNl3lrUAbb2PWH/sNsspkBSnKlkqJNyeuZi1O6BNPYzbIkM/P3v84OSkfV4qU8sJ8vnFgVY0h0qGJKqlExLHJ3t84kkym6ACITWH+ExhFSSeEdA3XJCoVO2tAyFLGaGWG/lL/KHaWMvP6vATb8vEkp329I4zgn0u0U4QvEGId3tAjb/axKkd3KVieyiMuIHOFDbFLgqJ0vQLy0uARbrGe48NtInxckK5UMNNUYilLgPZ1FgOZiOvlyZpSTNYICkkBJxLSC6ANEuord8gRzgIKy0Z+8AJJ4f2iKdAWaHaJxHc9g+kHUzsaLHiOekJ1Ku8HdmzjiA0MKdYcn1YMoKZ3LEDfcH1imcS8IKSkEs9nHSMkqSFABwVAg6P+YPyYtFpK7eJSd7ZdHgFKwpJ0okp8SXyObaQQoKvHLUSCkglwdNYhqxJUSvGpGK4CFKADjICKmzp4xTUArIId15nQ59IAL84+3yinRTgmaQR8SX6pP6H0i1M+HlFCRRrVMBbwsQS7bstTAAVXWywWxpHAkQq9qZLTEqH5k+2XvDQmiSnLyYAekL+2KVGBdmwjElsn5abrb46CF0GPRiPQUULtHOAz+vq0HJG0kgAFTwpy5rZxYlnUGO8bOLWh/2fI79wnDhCSpalFkIQA6lKUcgBFKv2TTEjujMcm6iyUl8mQXKdNctBFLYdeuQlSV3kzUlKykYmBDO2rWLDMAx5NcBO8KhYi6SFjgQ3xCEmmlopj4vsY6PsrLICQpROpBB9GgRXbOXJn4SHYOki7g20+E8DE6u0QSolYBIGaFYFdQ4hbnV0ubNUtSHB3qUDwyWAeohY/ZTJFf5GGRLmYM8NznzirRUy5lSEJLqIPAAaqJ0AF4ETK5h+GoyxoBLSpw38Tlopjb1QFeCdMSf5S1t1tMrQ+iNHXqDZFJKS8xKpqt6sj/TLdgP6ngxJ2dSzB4ZMocDKCFX3Fh6GOQ7F7eTJcxJqPxkPckJExIydKgA7XLF+kPvart2miX93ppcuZNSjHMmTQVJS4BCAlJBKsKgSXYOAxLteMl2TaCFb2KCQTIJH8ii/ko36K84VqmVhUUqBSoWIIYjmDElF9ss5I/HkSFj/ANPHKIGvxFYPpBOs7S0O05JdS6SYB4Zi0pswe6gopKM3CiDmzZwjjGW4gm12Im15aVDDLBUsqcpSCosAfEw5wFNHMB/4U3/lr/SGPZVQZFSpErDNmoTMUtRV4DgDkpIzFnHCBlT2zqVrClLBAIIQzS34gHEeqjENjmZUkkXSXGYY+R3GOkbCmYZaUpDsBCfJqlLnzRNSlClJDgHEPCood2F3T6CGbYNQO7SHuLNrYt8o38uSTJxVNobJVMVM56fXWLkrZyN3WOUdsu0lZKqFITMVKlEDAEYQSGDkqbE+Iq1GkLaO1FQkN95njnOX81QrnWhzvy3QlwoltAB6vkIxIrZSi4UgkDxBKgW5sY4LNo6ydZcuqmg3GNM9Y4EFQI6wQH2fVmALEkPokKSJl9wyDcxByfwFnZ6jaiL4HUdAMn4nSF6dUzBYpJJ+jHPk9itpn8k1P/vpHtMhk7LU20UHu6lMzu9CsJnFtwmom4kl8sSVjlBb90FiR2pwmtmEfy4v6sIBHkBEUqU4P1nE3auhTIq1JTLXLGfjxHEXcqClfFmHvBDYy2lzFMLC/IYi/t5RTH2RmL20KMS1CxAIfPz5aRvs6olhYxDzyfidIlra7GQojC3EG0DKhTqfhGSE6ZVxtBGq2e34iMg2NGqXLBQ3pJtwJG+1/ZKXJO6Key6u17sGI3pNmbW8Gti0CbPMQEqWynWkKAdnZZAUWyAOukPkj/pCJ+xBV+IhDlirEz2sGf1HlE0sS0FhMUCbBI8ZJNgAliSSbMBBCn7GqWDMnlaHICUpwlkX8SlfC5Llg59okptjJl98qRi71Mmb3RLPjwFlA5hQGIi4u0ToajebPkyEgTSy0uAmVLK1u7MspaUFWyKwRqBE9LtimWXRLUDr3iUlZPDAtTCEQylAAJV4cmcDo0Fdm0ShLWoO6GcMrXim0Sn0aMTSexkrFodKik3zDERJNIABF0kOCeBYjmD8jCtOqlnCMK2G/IfpBCRVz1ITKmgAhu78ScOAJUVEF2CXIJOUNjjKnfRzO4P09klVtJNw9xADae0h3ZQzqVruDuYhq5cxZUwsHDjIgajeDnAtSidYZEaLuz5JWc2Gpj0W0pEuW/R+P1aPRtUElTIuTfQFlkPcP1jAWI0ePCMJeizS1ikGxLag3B5jIxZr5hBBS4Cri+T6RQEEJweUknRurk/pFkrixW6ZSmT1HNR9Y8kGLKVt4RmczrygvS9kapYcSVNvUw/eJUh037AB1cRGQhRLnOCG3UTJMwImIwqwi7vi3HLPQ8ngr2K2EKhRVMulJZtHjlqrGXJuipQ01QpBUiRjSM1BHz1gTU1Zc2Z/PPLk7eUd+o6bDLwpAAFhwjiPbCg7mrnIZvFjHJfi9yodIVO2NONIDFRUb5QcmYkSMQf4k3sRl/8AnhaAeDT0i0ak93gLgZjdFLpURYX7EJ/xYH8UuaP9UtUAqcPgB/l+UH+w8hX3ySv8uIpNx+ZJGWcLkgsEnlCDDdVTCjaKhxWn/wCSYR6w07G2RMT+KpBwLV4WvcgZDNsTh4VqmkVO2sJaS2OaL7kkY1HnhJ6tHYqiYJfdoSGSkADoGEbIPxErdgpezpE7CqbJlzCLDGhKiOAxC2XpBaj2BISBhkyk6jChI9hHpNGgKKmJcu2jwRTP+ukMdPCjintOjUMGFZRnkElwwsXBgmic8c8+1+Yo/c5YUpIUtZLEhwAgMWzzhZS4qxktjlsybiJQopKkh3FnHJyxB94vqlAQsdlJaZfdoQnCMJsBwf5QyTjlCwnzVnZRp0LHaXsmiqmIE5JVLAxABRSrEXBLjcNOOsKXabsb9zpZq5SlLlsSXupItYsLjiw4746hOWLPpA+oVLnd5TzA6ZiLjgrEkxRaEcbOC08pOArUHPsN0DZinSk6ufUwe7WdnZtEtUlblJuhbWWneOO8aciHAD4eUYqp7HfRPQL8fMEelotzpC5iggOQoYikXfDZy3L1ihRf8RH9QHrBULZSWJDBQ3FiR+npGlbgyD1I32dQqkl5a5veKyTLWqWDxJQxaDS9qVUpQVMpkEhiFAkLcZHGAFk/5o17LTB94U92AA+ukPtVKSsMWjFKdOkbceFShbOfTO0EqpudnIWoG6gVpD/0oWB0y4RFO2wpwlUvuwPhQBgA/pSGA6esMuysEpcyWABhWf8Aq8Q94PVtFKnIwrSCDB+2T7Ov8ZVo54KgZjz1HPeIhnBKrKAf0PTnBDbuwzTKExN5SmSbvhVkM9D784oBA5jhmIonZknFxdMpmiwhRAKeKSQzcMoHpSklNmOK7Gxa+WkH9oTCJKgCVOGy/itn1gHIpylaX3HzaKQj5IS9bJdrzLJTfrY9Rp+8ejTbRdSQNB9X15x6O5n5seEfEFkR6MmPNEhjZEWZi3QlP1mYgSfDlrFnu3Qk7j84tDaYktE2xz+MixUxxMA9hcngOMdn2NtELSNx6RxWnq1yV45SsKhqGNjYhiCDbfDj2S24tdsXiGh9LxCaLYsiL/2sbNeVLmAXQvCT/Ksf/YIgH9n1c01Us/mGLyYfMQ97TrkzZRRMSCVBlJzEJGy6ISqmaALMMP8ASokkeg8oIxtBOfGejplFVgJIxpubORHKPtJURXEq1lobliX8wYcJExLfl3aQt9u5CDLlqs4XhBzLEEkONHGUdUKFlltbFGnmjEltSx5NFpYcbwfoRUkhlp66NoYsUDkFLOwxdHD+484GcLHZyoKayQTmZyEnqoAQInJCSoDQkeRIg7sahMyrkYSkFMxKziLOEKCi3FgbQO2pTFE6ck541GxBDKOJJBFiClST1gBD92OpzM2vNXpLlJPWZLlN6BUdE2pLfDzjip7QT6Wr7yQoJK5UgkEBSVD7vLZx1ORBvDzRfadJnJCagCRNBu5/DPELOXI+saYOkA5SZlg8WZa/rpzgZQbURMSChaVclA+xiz96ANzFLALSk8fpucIP2vSCTQEZ9+R5pB/2mHeRWoYeNPmIVftDUlaqMAg4VrXYvkgDf/NE8r8WNFbLWwS0ySOf/aYZZwhLlbS7pUtZBISQSBm2R9HglL7f0SyxnJlk2AmeA/8AVEcEklQ+RbDU/wCsv1gPMpSJyZnDD0d4JJrETEvLWlY3pU49DAPb/bOnp5K7ibNGSEn82mI3wj6vlGm0SOefant4z6oSgp5cgYQBl3irrPFhhH+qEmahjE1VUqWtS1F1KUVE71KLn1MQzH1vGRu3YxvILKHMH1gqVNpqeOsCZZ8SeY94Myk+Pni94vH0szzdbL/ZtOFalk2Ul+oWpJA6JSf80N6e0Qb4C7ZKLG316QqUIDAHyOXC+mp6wUQgdH1u/AHSFWCL2x/+maVRBW1tqFFX3gLCYACNxTDZsnbAUkB7wrbf2Zjlvh8SQ45ah9YGUG1ThwpDaW/UxKeHfiWx/ktLyOgbY2jKMtUsssqBBGYuNYQ6qpMiZk6DcEXbeIJUyicy37R6vlBctQOWltdIosUYxISyyySKVVtaXMSACNLOQf1irUJfCsABLs3FjflGtPsy8Xa+XhlADePeOwu0Z3kV0gRtZTTRyP02nKPRptb408vrnHonm3Nm/E2olSoDLUNASPWIlRYrk/iKbI+IcjeIDCim6D4esEqNDyj1+UDTlxgzs1LSDxf/AGxbCTmDZqPrpBvs3UoTcJAWzFVz6Ow5iBcxH10iGWjxQZVSsbDHnNR+R+kVr8Trl6mI5MoGaom7gctYCbNqsPh3QW2fPxTTyfyiUXySY2bH+ubh8DDTG0K3bFXjSneHPnb5w1SE2hO7VLeoI0CB5uo/MQ6W1QsK3fwxemymmJIyY+jvGKHNW8IWRwISSD6Rami4/pVFSjWxU/8AAseaFAescmvII9FyRPIwzEllAuG0IijtSapcxa1EkrUVEm+fPdlyAjNFNY4TkffQxfp5KSsBeWT7jCLsYj2wn8SRxpqf0lJHyiTa9GxHH9TEO1EtMQNyQPIlvRoK7XSwS5eNWNXEjJ7FpVMxdrvnFzYspJWxGcbTEj1iFKsCgoaGEnDWh4y2O9HslIYgROKf/EDgn3P7RpsavCkAvui/Th6h/wCUe8ee2bktBtMjw3jmvbhA79KRokk9Tb2MdKqVsh45Ztqf3lRMU9nwjkm3u/nFcK5SJ5nUQXIllL4SUuA+EkP5ZwQMlpEwje/VkxElHt84vTJf+HmNzPQCPQUdMw2L2GNZgiUR5YjEaL0YlM4tF+Wq4L8usUERdUoMOg9I1Q6Iy2ENmVlmzLsYY6ZZbP2hP2VNAWX1B8wf7w0UExx9cv0iMrsSVUqRYnSnGZ84R6WbhUQWF4fiLfX1oY57WJ/EX/Wr3MdiEQ/R1AbMngMotrWVZ5boA0FRBmTMtCyfLs6m4O0DjMIJGJViRbD00jWfMSRmskb1Wfk0erx+IeN4iA940xS7FpIqV07EQSB0tGY0rsh9b49GfKvI045VE0mzAUofMBuj2iuY8qPQpwykWhgoFtTqGpdugSP1gCPhMHqKUPu5LXCgH4Mj9TFY6V/TFewNNqyCRut5RiVPJMerU+NX1pGKf5/IxHm5LY68XaLKSXfFDF2anYpv+X5iF6GHsSPGrl846nVI5Jt7Y7IsPrdHPe0hX309RDMEqRuUlwlR6Fo6FP8Ahhe2rJSqmmYg/gV7fsPKHuhEJcmoKk3zGIegb3MZ2bs6ZPWJcpOJZBLOBZKSo3PAGNNkq8M3+ncNx8oMdgD/AOZ0nGa3QoWCPImF7ex/YXlhiQdIJU6saMW44TzADejRQ2gPxF84ubIPxJ0tboqFrZ0xXzcS5ROgCSeSre8We0QV4MJcXchtWYZ8/KNqGQlU9AIcO7cUgkeoEE+2iQFJSAAMSsgB8LAOczmfOK45W+HyTkvcU/uczFhwlzcBxcc3aPSqKYq6Uk3bMZ+cHpg/xAG7L/qj1PYLa34v6w7gkrBOzPZueuWrAsEbrj5GHbZRxTHG4D3hEmHxk7iPYfqYfey97n6tGDJ2bMb1RP2qru5plr1CS3EmyR5kRxoE7zHT/tRWRTAaFafd/kI5xS5iKY1psTLuSRACd5g1RL/w0x1XZudrRTq8hFinQO4P9R9Expwu7/hnmgcVgRslTxAvOJUZdIiObIi2oWHSKsnMRcOQ6Rrx9EZdlbD7H3g3sGt/KdPaBH7xNRKZaW4Qslo49jyguPr6/vCNtmRhnzB/M/8AqD/OHOgLiFztSgd8DvQn3VEo9iR7AdOvCoboZKS4haWPnB/ZZ8I5CCSHkRbUTdJ5j2ioIJ16fB1HtA5s+Qi+PoUo7Q0+tTHoztDT61MeiOT1FodH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CA">
              <a:latin typeface="Calibri" pitchFamily="34" charset="0"/>
            </a:endParaRPr>
          </a:p>
        </p:txBody>
      </p:sp>
      <p:pic>
        <p:nvPicPr>
          <p:cNvPr id="15364" name="Picture 6" descr="https://encrypted-tbn3.gstatic.com/images?q=tbn:ANd9GcQO0w9aLLswpd33v8JrilOYs4vuMNZahzslxsf846MnrAphcE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25144"/>
            <a:ext cx="75961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undeguisement.fr/images/articles/2709-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01974">
            <a:off x="6674931" y="2708920"/>
            <a:ext cx="2495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19256" cy="543401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était heureux car à toutes les fois qu’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arrivait sur scène,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faisait tellement rire les spectateurs avec ses maladresses, que ceux-ci se ruinaient à acheter des papiers mouchoirs pour essuyer leurs larmes de joie et de rire.</a:t>
            </a:r>
          </a:p>
        </p:txBody>
      </p:sp>
      <p:pic>
        <p:nvPicPr>
          <p:cNvPr id="16386" name="Picture 2" descr="https://encrypted-tbn0.gstatic.com/images?q=tbn:ANd9GcTrAavknFuQQvww1rtjPc-dfr2AJZELgmLJpptxLu4xZw5NzH05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564904"/>
            <a:ext cx="4320480" cy="415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/>
              <a:t>Un jour, le cirque arriva à Ste-Bagatelle pour y monter un chapiteau et y faire un spectacle.  Pendant son temps libre, avant le spectacle,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alla se promener dans les rues. Il fut invité à visiter l’école du village. </a:t>
            </a:r>
            <a:r>
              <a:rPr lang="fr-CA" sz="2800" smtClean="0">
                <a:solidFill>
                  <a:srgbClr val="FFC000"/>
                </a:solidFill>
              </a:rPr>
              <a:t> Picot </a:t>
            </a:r>
            <a:r>
              <a:rPr lang="fr-CA" sz="2800" smtClean="0"/>
              <a:t>était étonné de voir comment l’école était belle et combien les élèves étaient souriants. </a:t>
            </a:r>
          </a:p>
          <a:p>
            <a:pPr algn="just">
              <a:buFont typeface="Arial" charset="0"/>
              <a:buNone/>
            </a:pPr>
            <a:endParaRPr lang="fr-CA" sz="2800" smtClean="0"/>
          </a:p>
          <a:p>
            <a:pPr algn="just">
              <a:buFont typeface="Arial" charset="0"/>
              <a:buNone/>
            </a:pPr>
            <a:endParaRPr lang="fr-CA" sz="4000" smtClean="0"/>
          </a:p>
          <a:p>
            <a:pPr algn="just"/>
            <a:endParaRPr lang="fr-CA" sz="2800" smtClean="0"/>
          </a:p>
          <a:p>
            <a:endParaRPr lang="fr-CA" sz="2800" smtClean="0"/>
          </a:p>
        </p:txBody>
      </p:sp>
      <p:pic>
        <p:nvPicPr>
          <p:cNvPr id="17410" name="Picture 4" descr="https://encrypted-tbn3.gstatic.com/images?q=tbn:ANd9GcTpSDzugcS5DKLfN5OiITEneG5aMGzmAxr_jquB7Qzq6Gtzvj1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76522"/>
            <a:ext cx="4896544" cy="347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/>
          <p:cNvSpPr>
            <a:spLocks noGrp="1"/>
          </p:cNvSpPr>
          <p:nvPr>
            <p:ph idx="1"/>
          </p:nvPr>
        </p:nvSpPr>
        <p:spPr>
          <a:xfrm>
            <a:off x="3851275" y="692150"/>
            <a:ext cx="4835525" cy="543401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ressentit alors une transformation à l’intérieur de lui, </a:t>
            </a:r>
            <a:r>
              <a:rPr lang="fr-CA" sz="2800" smtClean="0">
                <a:solidFill>
                  <a:srgbClr val="FFC000"/>
                </a:solidFill>
              </a:rPr>
              <a:t>il</a:t>
            </a:r>
            <a:r>
              <a:rPr lang="fr-CA" sz="2800" smtClean="0"/>
              <a:t> eut soudain le désir de rester à Ste-Bagatelle et d’aller à l’école lui aussi pour apprendre toutes sortes de choses. Le lundi suivant, </a:t>
            </a:r>
            <a:r>
              <a:rPr lang="fr-CA" sz="2800" smtClean="0">
                <a:solidFill>
                  <a:srgbClr val="FFC000"/>
                </a:solidFill>
              </a:rPr>
              <a:t>Picot</a:t>
            </a:r>
            <a:r>
              <a:rPr lang="fr-CA" sz="2800" smtClean="0"/>
              <a:t> se présentait à l’école afin de s’y intégrer.</a:t>
            </a:r>
          </a:p>
        </p:txBody>
      </p:sp>
      <p:pic>
        <p:nvPicPr>
          <p:cNvPr id="18434" name="Picture 2" descr="https://encrypted-tbn2.gstatic.com/images?q=tbn:ANd9GcQTrs1y_qW0nVt6RKGnU13kzpCv49pRmiwPsNcP465bWewY6Kk2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302668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1663"/>
            <a:ext cx="8229600" cy="29845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fr-CA" sz="2800" dirty="0" smtClean="0">
                <a:solidFill>
                  <a:srgbClr val="FFC000"/>
                </a:solidFill>
              </a:rPr>
              <a:t>Picot</a:t>
            </a:r>
            <a:r>
              <a:rPr lang="fr-CA" sz="2800" dirty="0" smtClean="0"/>
              <a:t>, arrive à l’école lundi, tout souriant avec son costume et maquillage de clown.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entre dans l’école pendant que tous jouent encore dehors et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 s’assoit directement dans une classe, au bureau de </a:t>
            </a:r>
            <a:r>
              <a:rPr lang="fr-CA" sz="2800" dirty="0" err="1" smtClean="0"/>
              <a:t>Paska</a:t>
            </a:r>
            <a:r>
              <a:rPr lang="fr-CA" sz="2800" dirty="0" smtClean="0"/>
              <a:t>-Lune . Et </a:t>
            </a:r>
            <a:r>
              <a:rPr lang="fr-CA" sz="2800" dirty="0" smtClean="0">
                <a:solidFill>
                  <a:srgbClr val="FFC000"/>
                </a:solidFill>
              </a:rPr>
              <a:t>il</a:t>
            </a:r>
            <a:r>
              <a:rPr lang="fr-CA" sz="2800" dirty="0" smtClean="0"/>
              <a:t> attend…</a:t>
            </a:r>
          </a:p>
        </p:txBody>
      </p:sp>
      <p:pic>
        <p:nvPicPr>
          <p:cNvPr id="19458" name="Picture 2" descr="https://encrypted-tbn0.gstatic.com/images?q=tbn:ANd9GcRhb254SHHGhgX-ctkFX_mv03GJnlK6EWeBzqyNuAgPsWEfEr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765175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https://encrypted-tbn0.gstatic.com/images?q=tbn:ANd9GcRhb254SHHGhgX-ctkFX_mv03GJnlK6EWeBzqyNuAgPsWEfEr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908050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https://encrypted-tbn0.gstatic.com/images?q=tbn:ANd9GcRhb254SHHGhgX-ctkFX_mv03GJnlK6EWeBzqyNuAgPsWEfEr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836613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887</Words>
  <Application>Microsoft Office PowerPoint</Application>
  <PresentationFormat>Affichage à l'écran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Picot le Clown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CIVISME : SAVOIR-VIVRE </vt:lpstr>
      <vt:lpstr>Ce qu’on y gagne ? À quoi ça sert ?</vt:lpstr>
      <vt:lpstr>Présentation PowerPoint</vt:lpstr>
    </vt:vector>
  </TitlesOfParts>
  <Company>CSBE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Simon Berube</cp:lastModifiedBy>
  <cp:revision>126</cp:revision>
  <dcterms:created xsi:type="dcterms:W3CDTF">2013-09-09T12:58:59Z</dcterms:created>
  <dcterms:modified xsi:type="dcterms:W3CDTF">2014-07-09T18:02:54Z</dcterms:modified>
</cp:coreProperties>
</file>