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E23B-570A-457C-84BE-C950E1530D1B}" type="datetimeFigureOut">
              <a:rPr lang="fr-CA" smtClean="0"/>
              <a:t>2013-08-14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F8B-40AB-40E8-927B-344A891C0B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529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E23B-570A-457C-84BE-C950E1530D1B}" type="datetimeFigureOut">
              <a:rPr lang="fr-CA" smtClean="0"/>
              <a:t>2013-08-14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F8B-40AB-40E8-927B-344A891C0B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781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E23B-570A-457C-84BE-C950E1530D1B}" type="datetimeFigureOut">
              <a:rPr lang="fr-CA" smtClean="0"/>
              <a:t>2013-08-14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F8B-40AB-40E8-927B-344A891C0B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399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E23B-570A-457C-84BE-C950E1530D1B}" type="datetimeFigureOut">
              <a:rPr lang="fr-CA" smtClean="0"/>
              <a:t>2013-08-14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F8B-40AB-40E8-927B-344A891C0B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39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E23B-570A-457C-84BE-C950E1530D1B}" type="datetimeFigureOut">
              <a:rPr lang="fr-CA" smtClean="0"/>
              <a:t>2013-08-14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F8B-40AB-40E8-927B-344A891C0B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1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E23B-570A-457C-84BE-C950E1530D1B}" type="datetimeFigureOut">
              <a:rPr lang="fr-CA" smtClean="0"/>
              <a:t>2013-08-14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F8B-40AB-40E8-927B-344A891C0B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255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E23B-570A-457C-84BE-C950E1530D1B}" type="datetimeFigureOut">
              <a:rPr lang="fr-CA" smtClean="0"/>
              <a:t>2013-08-14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F8B-40AB-40E8-927B-344A891C0B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519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E23B-570A-457C-84BE-C950E1530D1B}" type="datetimeFigureOut">
              <a:rPr lang="fr-CA" smtClean="0"/>
              <a:t>2013-08-14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F8B-40AB-40E8-927B-344A891C0B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512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E23B-570A-457C-84BE-C950E1530D1B}" type="datetimeFigureOut">
              <a:rPr lang="fr-CA" smtClean="0"/>
              <a:t>2013-08-14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F8B-40AB-40E8-927B-344A891C0B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225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E23B-570A-457C-84BE-C950E1530D1B}" type="datetimeFigureOut">
              <a:rPr lang="fr-CA" smtClean="0"/>
              <a:t>2013-08-14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F8B-40AB-40E8-927B-344A891C0B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501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E23B-570A-457C-84BE-C950E1530D1B}" type="datetimeFigureOut">
              <a:rPr lang="fr-CA" smtClean="0"/>
              <a:t>2013-08-14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F8B-40AB-40E8-927B-344A891C0B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241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AE23B-570A-457C-84BE-C950E1530D1B}" type="datetimeFigureOut">
              <a:rPr lang="fr-CA" smtClean="0"/>
              <a:t>2013-08-14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07F8B-40AB-40E8-927B-344A891C0B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830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024325" y="4973538"/>
            <a:ext cx="5030053" cy="1831336"/>
          </a:xfrm>
          <a:prstGeom prst="rect">
            <a:avLst/>
          </a:prstGeom>
          <a:pattFill prst="pct10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4" name="Lune 53"/>
          <p:cNvSpPr/>
          <p:nvPr/>
        </p:nvSpPr>
        <p:spPr>
          <a:xfrm rot="14086420">
            <a:off x="6250386" y="3901022"/>
            <a:ext cx="1277453" cy="2064901"/>
          </a:xfrm>
          <a:prstGeom prst="moon">
            <a:avLst/>
          </a:prstGeom>
          <a:pattFill prst="pct10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Triangle isocèle 50"/>
          <p:cNvSpPr/>
          <p:nvPr/>
        </p:nvSpPr>
        <p:spPr>
          <a:xfrm rot="10423360">
            <a:off x="6878231" y="-4234"/>
            <a:ext cx="855628" cy="3620787"/>
          </a:xfrm>
          <a:prstGeom prst="triangle">
            <a:avLst/>
          </a:prstGeom>
          <a:pattFill prst="pct10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Rectangle 48"/>
          <p:cNvSpPr/>
          <p:nvPr/>
        </p:nvSpPr>
        <p:spPr>
          <a:xfrm rot="16200000">
            <a:off x="4980225" y="2393470"/>
            <a:ext cx="6557246" cy="1770305"/>
          </a:xfrm>
          <a:prstGeom prst="rect">
            <a:avLst/>
          </a:prstGeom>
          <a:pattFill prst="pct10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2" name="Ellipse 171"/>
          <p:cNvSpPr/>
          <p:nvPr/>
        </p:nvSpPr>
        <p:spPr>
          <a:xfrm rot="5400000">
            <a:off x="4437604" y="2499387"/>
            <a:ext cx="5555355" cy="273539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3" name="Rectangle 62"/>
          <p:cNvSpPr/>
          <p:nvPr/>
        </p:nvSpPr>
        <p:spPr>
          <a:xfrm rot="5400000">
            <a:off x="-1426965" y="1462483"/>
            <a:ext cx="4041553" cy="1187624"/>
          </a:xfrm>
          <a:prstGeom prst="rect">
            <a:avLst/>
          </a:prstGeom>
          <a:pattFill prst="pct10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902854" y="2580406"/>
            <a:ext cx="5207079" cy="292889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4" name="Rectangle 63"/>
          <p:cNvSpPr/>
          <p:nvPr/>
        </p:nvSpPr>
        <p:spPr>
          <a:xfrm>
            <a:off x="1128133" y="10385"/>
            <a:ext cx="4687942" cy="1207850"/>
          </a:xfrm>
          <a:prstGeom prst="rect">
            <a:avLst/>
          </a:prstGeom>
          <a:pattFill prst="pct10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-55458"/>
            <a:ext cx="56672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Croquis de la cour </a:t>
            </a:r>
            <a:r>
              <a:rPr kumimoji="0" lang="fr-CA" sz="1800" b="1" i="1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fr-CA" sz="1800" b="1" i="1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École</a:t>
            </a:r>
            <a:r>
              <a:rPr kumimoji="0" lang="fr-CA" sz="1800" b="1" i="1" u="sng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XYZ</a:t>
            </a:r>
            <a:r>
              <a:rPr kumimoji="0" lang="fr-CA" sz="1800" b="1" i="1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1006303" y="475562"/>
            <a:ext cx="4922041" cy="2661193"/>
            <a:chOff x="1636454" y="983831"/>
            <a:chExt cx="4771750" cy="2661193"/>
          </a:xfrm>
        </p:grpSpPr>
        <p:grpSp>
          <p:nvGrpSpPr>
            <p:cNvPr id="11" name="Groupe 10"/>
            <p:cNvGrpSpPr/>
            <p:nvPr/>
          </p:nvGrpSpPr>
          <p:grpSpPr>
            <a:xfrm>
              <a:off x="1636454" y="983831"/>
              <a:ext cx="4771750" cy="2661193"/>
              <a:chOff x="2464546" y="983831"/>
              <a:chExt cx="4771750" cy="2661193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275856" y="983831"/>
                <a:ext cx="3960440" cy="151216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5" name="Rectangle 4"/>
              <p:cNvSpPr/>
              <p:nvPr/>
            </p:nvSpPr>
            <p:spPr>
              <a:xfrm rot="5400000">
                <a:off x="4121950" y="1574794"/>
                <a:ext cx="612068" cy="2304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464546" y="1561510"/>
                <a:ext cx="811310" cy="208351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</p:grpSp>
        <p:cxnSp>
          <p:nvCxnSpPr>
            <p:cNvPr id="22" name="Connecteur droit 21"/>
            <p:cNvCxnSpPr/>
            <p:nvPr/>
          </p:nvCxnSpPr>
          <p:spPr>
            <a:xfrm flipH="1" flipV="1">
              <a:off x="6155070" y="1455435"/>
              <a:ext cx="225425" cy="28448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 flipH="1" flipV="1">
              <a:off x="2987824" y="2748477"/>
              <a:ext cx="225425" cy="28448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flipH="1" flipV="1">
              <a:off x="3851920" y="2726922"/>
              <a:ext cx="225425" cy="28448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2" name="Connecteur droit 141"/>
            <p:cNvCxnSpPr/>
            <p:nvPr/>
          </p:nvCxnSpPr>
          <p:spPr>
            <a:xfrm flipH="1" flipV="1">
              <a:off x="4526595" y="2278648"/>
              <a:ext cx="225425" cy="28448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8" name="Connecteur droit 17"/>
          <p:cNvCxnSpPr/>
          <p:nvPr/>
        </p:nvCxnSpPr>
        <p:spPr>
          <a:xfrm>
            <a:off x="0" y="4077072"/>
            <a:ext cx="1187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99283" y="5219003"/>
            <a:ext cx="432048" cy="8022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Rectangle 46"/>
          <p:cNvSpPr/>
          <p:nvPr/>
        </p:nvSpPr>
        <p:spPr>
          <a:xfrm>
            <a:off x="5302588" y="6309321"/>
            <a:ext cx="3841412" cy="548680"/>
          </a:xfrm>
          <a:prstGeom prst="rect">
            <a:avLst/>
          </a:prstGeom>
          <a:pattFill prst="pct10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ZoneTexte 54"/>
          <p:cNvSpPr txBox="1"/>
          <p:nvPr/>
        </p:nvSpPr>
        <p:spPr>
          <a:xfrm>
            <a:off x="2483768" y="9807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/>
              <a:t>ÉCOLE</a:t>
            </a:r>
            <a:endParaRPr lang="fr-CA" b="1" dirty="0"/>
          </a:p>
        </p:txBody>
      </p:sp>
      <p:cxnSp>
        <p:nvCxnSpPr>
          <p:cNvPr id="59" name="Connecteur droit 58"/>
          <p:cNvCxnSpPr/>
          <p:nvPr/>
        </p:nvCxnSpPr>
        <p:spPr>
          <a:xfrm>
            <a:off x="0" y="5013176"/>
            <a:ext cx="1187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1187624" y="3212976"/>
            <a:ext cx="13142" cy="1034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1400538" y="4797152"/>
            <a:ext cx="21913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1760578" y="4797152"/>
            <a:ext cx="21913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Image 38" descr="Description : C:\Documents and Settings\maxhar\Local Settings\Temporary Internet Files\Content.IE5\OWJL2PK4\MC90043729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163" y="6301587"/>
            <a:ext cx="474663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Image 68" descr="C:\Documents and Settings\maxhar\Local Settings\Temporary Internet Files\Content.IE5\OWJL2PK4\MC900437294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405" y="6328208"/>
            <a:ext cx="47498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Image 69" descr="C:\Documents and Settings\maxhar\Local Settings\Temporary Internet Files\Content.IE5\OWJL2PK4\MC900437294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069" y="6285783"/>
            <a:ext cx="47498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Image 70" descr="C:\Documents and Settings\maxhar\Local Settings\Temporary Internet Files\Content.IE5\OWJL2PK4\MC900437294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947" y="6301586"/>
            <a:ext cx="47498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49" y="4941168"/>
            <a:ext cx="1274399" cy="87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05975">
            <a:off x="7104432" y="2668996"/>
            <a:ext cx="848729" cy="43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Rectangle 74"/>
          <p:cNvSpPr/>
          <p:nvPr/>
        </p:nvSpPr>
        <p:spPr>
          <a:xfrm rot="5400000">
            <a:off x="5658394" y="2865239"/>
            <a:ext cx="1779190" cy="8232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77" name="Ellipse 76"/>
          <p:cNvSpPr/>
          <p:nvPr/>
        </p:nvSpPr>
        <p:spPr>
          <a:xfrm rot="12600000">
            <a:off x="6413764" y="3141207"/>
            <a:ext cx="280398" cy="27482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grpSp>
        <p:nvGrpSpPr>
          <p:cNvPr id="66" name="Groupe 65"/>
          <p:cNvGrpSpPr/>
          <p:nvPr/>
        </p:nvGrpSpPr>
        <p:grpSpPr>
          <a:xfrm>
            <a:off x="6512570" y="4365104"/>
            <a:ext cx="579710" cy="629285"/>
            <a:chOff x="6170208" y="4422846"/>
            <a:chExt cx="579710" cy="629285"/>
          </a:xfrm>
        </p:grpSpPr>
        <p:sp>
          <p:nvSpPr>
            <p:cNvPr id="79" name="Ellipse 78"/>
            <p:cNvSpPr/>
            <p:nvPr/>
          </p:nvSpPr>
          <p:spPr>
            <a:xfrm>
              <a:off x="6170208" y="4422846"/>
              <a:ext cx="579710" cy="62928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80" name="Ellipse 79"/>
            <p:cNvSpPr/>
            <p:nvPr/>
          </p:nvSpPr>
          <p:spPr>
            <a:xfrm rot="7200000">
              <a:off x="6314913" y="4585450"/>
              <a:ext cx="280398" cy="27482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pic>
        <p:nvPicPr>
          <p:cNvPr id="83" name="Image 82" descr="C:\Documents and Settings\maxhar\Local Settings\Temporary Internet Files\Content.IE5\OWJL2PK4\MC900437294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5" y="242983"/>
            <a:ext cx="47498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Image 83" descr="C:\Documents and Settings\maxhar\Local Settings\Temporary Internet Files\Content.IE5\OWJL2PK4\MC900437294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5" y="2242349"/>
            <a:ext cx="47498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Image 84" descr="C:\Documents and Settings\maxhar\Local Settings\Temporary Internet Files\Content.IE5\OWJL2PK4\MC900437294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33" y="1632905"/>
            <a:ext cx="47498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Image 85" descr="C:\Documents and Settings\maxhar\Local Settings\Temporary Internet Files\Content.IE5\OWJL2PK4\MC900437294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21" y="946773"/>
            <a:ext cx="47498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Image 86" descr="C:\Documents and Settings\maxhar\Local Settings\Temporary Internet Files\Content.IE5\OWJL2PK4\MC900437294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021" y="5509300"/>
            <a:ext cx="47498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Image 89" descr="C:\Documents and Settings\maxhar\Local Settings\Temporary Internet Files\Content.IE5\OWJL2PK4\MC900437294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500" y="1871968"/>
            <a:ext cx="47498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Image 90" descr="C:\Documents and Settings\maxhar\Local Settings\Temporary Internet Files\Content.IE5\OWJL2PK4\MC900437294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524" y="2763549"/>
            <a:ext cx="47498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Image 91" descr="C:\Documents and Settings\maxhar\Local Settings\Temporary Internet Files\Content.IE5\OWJL2PK4\MC900437294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021" y="3652477"/>
            <a:ext cx="47498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Image 92" descr="C:\Documents and Settings\maxhar\Local Settings\Temporary Internet Files\Content.IE5\OWJL2PK4\MC900437294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982" y="4662009"/>
            <a:ext cx="47498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Image 93" descr="C:\Documents and Settings\maxhar\Local Settings\Temporary Internet Files\Content.IE5\OWJL2PK4\MC900437294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460" y="1121601"/>
            <a:ext cx="47498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Image 94" descr="C:\Documents and Settings\maxhar\Local Settings\Temporary Internet Files\Content.IE5\OWJL2PK4\MC900437294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816" y="342847"/>
            <a:ext cx="474980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Organigramme : Délai 95"/>
          <p:cNvSpPr/>
          <p:nvPr/>
        </p:nvSpPr>
        <p:spPr>
          <a:xfrm rot="16200000">
            <a:off x="6373088" y="3840470"/>
            <a:ext cx="379730" cy="237490"/>
          </a:xfrm>
          <a:prstGeom prst="flowChartDela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97" name="Organigramme : Délai 96"/>
          <p:cNvSpPr/>
          <p:nvPr/>
        </p:nvSpPr>
        <p:spPr>
          <a:xfrm rot="5400000">
            <a:off x="6373088" y="2447307"/>
            <a:ext cx="379730" cy="237490"/>
          </a:xfrm>
          <a:prstGeom prst="flowChartDela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cxnSp>
        <p:nvCxnSpPr>
          <p:cNvPr id="99" name="Connecteur droit 98"/>
          <p:cNvCxnSpPr/>
          <p:nvPr/>
        </p:nvCxnSpPr>
        <p:spPr>
          <a:xfrm flipH="1">
            <a:off x="6139057" y="3284984"/>
            <a:ext cx="823215" cy="1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Nuage 71"/>
          <p:cNvSpPr/>
          <p:nvPr/>
        </p:nvSpPr>
        <p:spPr>
          <a:xfrm rot="1172885">
            <a:off x="5341465" y="5167838"/>
            <a:ext cx="3339915" cy="1572122"/>
          </a:xfrm>
          <a:prstGeom prst="cloud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8" name="ZoneTexte 77"/>
          <p:cNvSpPr txBox="1"/>
          <p:nvPr/>
        </p:nvSpPr>
        <p:spPr>
          <a:xfrm>
            <a:off x="6136382" y="5742480"/>
            <a:ext cx="196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/>
              <a:t>MODULES DE JEU</a:t>
            </a:r>
            <a:endParaRPr lang="fr-CA" dirty="0"/>
          </a:p>
        </p:txBody>
      </p:sp>
      <p:grpSp>
        <p:nvGrpSpPr>
          <p:cNvPr id="102" name="Groupe 101"/>
          <p:cNvGrpSpPr/>
          <p:nvPr/>
        </p:nvGrpSpPr>
        <p:grpSpPr>
          <a:xfrm rot="5400000">
            <a:off x="3216770" y="3519639"/>
            <a:ext cx="1496060" cy="593090"/>
            <a:chOff x="0" y="0"/>
            <a:chExt cx="1496571" cy="593626"/>
          </a:xfrm>
        </p:grpSpPr>
        <p:sp>
          <p:nvSpPr>
            <p:cNvPr id="103" name="Rectangle 102"/>
            <p:cNvSpPr/>
            <p:nvPr/>
          </p:nvSpPr>
          <p:spPr>
            <a:xfrm>
              <a:off x="0" y="0"/>
              <a:ext cx="1496571" cy="5936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cxnSp>
          <p:nvCxnSpPr>
            <p:cNvPr id="104" name="Connecteur droit 103"/>
            <p:cNvCxnSpPr/>
            <p:nvPr/>
          </p:nvCxnSpPr>
          <p:spPr>
            <a:xfrm>
              <a:off x="748146" y="0"/>
              <a:ext cx="0" cy="59309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Groupe 104"/>
          <p:cNvGrpSpPr/>
          <p:nvPr/>
        </p:nvGrpSpPr>
        <p:grpSpPr>
          <a:xfrm rot="5400000">
            <a:off x="1717269" y="3526710"/>
            <a:ext cx="1481919" cy="593090"/>
            <a:chOff x="0" y="0"/>
            <a:chExt cx="1496571" cy="593626"/>
          </a:xfrm>
        </p:grpSpPr>
        <p:sp>
          <p:nvSpPr>
            <p:cNvPr id="106" name="Rectangle 105"/>
            <p:cNvSpPr/>
            <p:nvPr/>
          </p:nvSpPr>
          <p:spPr>
            <a:xfrm>
              <a:off x="0" y="0"/>
              <a:ext cx="1496571" cy="5936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cxnSp>
          <p:nvCxnSpPr>
            <p:cNvPr id="107" name="Connecteur droit 106"/>
            <p:cNvCxnSpPr/>
            <p:nvPr/>
          </p:nvCxnSpPr>
          <p:spPr>
            <a:xfrm>
              <a:off x="748146" y="0"/>
              <a:ext cx="0" cy="59309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Groupe 107"/>
          <p:cNvGrpSpPr/>
          <p:nvPr/>
        </p:nvGrpSpPr>
        <p:grpSpPr>
          <a:xfrm rot="5400000">
            <a:off x="2475211" y="3519639"/>
            <a:ext cx="1496060" cy="593090"/>
            <a:chOff x="0" y="0"/>
            <a:chExt cx="1496571" cy="593626"/>
          </a:xfrm>
        </p:grpSpPr>
        <p:sp>
          <p:nvSpPr>
            <p:cNvPr id="109" name="Rectangle 108"/>
            <p:cNvSpPr/>
            <p:nvPr/>
          </p:nvSpPr>
          <p:spPr>
            <a:xfrm>
              <a:off x="0" y="0"/>
              <a:ext cx="1496571" cy="5936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cxnSp>
          <p:nvCxnSpPr>
            <p:cNvPr id="110" name="Connecteur droit 109"/>
            <p:cNvCxnSpPr/>
            <p:nvPr/>
          </p:nvCxnSpPr>
          <p:spPr>
            <a:xfrm>
              <a:off x="748146" y="0"/>
              <a:ext cx="0" cy="59309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8" name="Connecteur droit 137"/>
          <p:cNvCxnSpPr/>
          <p:nvPr/>
        </p:nvCxnSpPr>
        <p:spPr>
          <a:xfrm>
            <a:off x="4765947" y="4797152"/>
            <a:ext cx="21913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9" name="Groupe 148"/>
          <p:cNvGrpSpPr/>
          <p:nvPr/>
        </p:nvGrpSpPr>
        <p:grpSpPr>
          <a:xfrm>
            <a:off x="5292080" y="3284982"/>
            <a:ext cx="587334" cy="519599"/>
            <a:chOff x="0" y="0"/>
            <a:chExt cx="676720" cy="651850"/>
          </a:xfrm>
        </p:grpSpPr>
        <p:sp>
          <p:nvSpPr>
            <p:cNvPr id="150" name="Rectangle 149"/>
            <p:cNvSpPr/>
            <p:nvPr/>
          </p:nvSpPr>
          <p:spPr>
            <a:xfrm>
              <a:off x="11875" y="0"/>
              <a:ext cx="664845" cy="64071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cxnSp>
          <p:nvCxnSpPr>
            <p:cNvPr id="151" name="Connecteur droit 150"/>
            <p:cNvCxnSpPr/>
            <p:nvPr/>
          </p:nvCxnSpPr>
          <p:spPr>
            <a:xfrm>
              <a:off x="368135" y="23751"/>
              <a:ext cx="0" cy="62809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2" name="Rectangle 151"/>
            <p:cNvSpPr/>
            <p:nvPr/>
          </p:nvSpPr>
          <p:spPr>
            <a:xfrm>
              <a:off x="29434" y="479645"/>
              <a:ext cx="154249" cy="15417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498764" y="23751"/>
              <a:ext cx="154249" cy="15417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1875" y="23751"/>
              <a:ext cx="154249" cy="15417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10639" y="486888"/>
              <a:ext cx="154249" cy="15417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cxnSp>
          <p:nvCxnSpPr>
            <p:cNvPr id="156" name="Connecteur droit 155"/>
            <p:cNvCxnSpPr/>
            <p:nvPr/>
          </p:nvCxnSpPr>
          <p:spPr>
            <a:xfrm>
              <a:off x="0" y="344385"/>
              <a:ext cx="640047" cy="2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7" name="Groupe 156"/>
          <p:cNvGrpSpPr/>
          <p:nvPr/>
        </p:nvGrpSpPr>
        <p:grpSpPr>
          <a:xfrm>
            <a:off x="4560730" y="3284982"/>
            <a:ext cx="587334" cy="507404"/>
            <a:chOff x="0" y="0"/>
            <a:chExt cx="676720" cy="651850"/>
          </a:xfrm>
        </p:grpSpPr>
        <p:sp>
          <p:nvSpPr>
            <p:cNvPr id="158" name="Rectangle 157"/>
            <p:cNvSpPr/>
            <p:nvPr/>
          </p:nvSpPr>
          <p:spPr>
            <a:xfrm>
              <a:off x="11875" y="0"/>
              <a:ext cx="664845" cy="64071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cxnSp>
          <p:nvCxnSpPr>
            <p:cNvPr id="159" name="Connecteur droit 158"/>
            <p:cNvCxnSpPr/>
            <p:nvPr/>
          </p:nvCxnSpPr>
          <p:spPr>
            <a:xfrm>
              <a:off x="368135" y="23751"/>
              <a:ext cx="0" cy="62809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0" name="Rectangle 159"/>
            <p:cNvSpPr/>
            <p:nvPr/>
          </p:nvSpPr>
          <p:spPr>
            <a:xfrm>
              <a:off x="11874" y="479185"/>
              <a:ext cx="154249" cy="15417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498764" y="23751"/>
              <a:ext cx="154249" cy="15417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1875" y="23751"/>
              <a:ext cx="154249" cy="15417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10639" y="486888"/>
              <a:ext cx="154249" cy="15417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cxnSp>
          <p:nvCxnSpPr>
            <p:cNvPr id="164" name="Connecteur droit 163"/>
            <p:cNvCxnSpPr/>
            <p:nvPr/>
          </p:nvCxnSpPr>
          <p:spPr>
            <a:xfrm>
              <a:off x="0" y="344385"/>
              <a:ext cx="640047" cy="2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" name="Connecteur droit 7"/>
          <p:cNvCxnSpPr/>
          <p:nvPr/>
        </p:nvCxnSpPr>
        <p:spPr>
          <a:xfrm>
            <a:off x="1061284" y="3365359"/>
            <a:ext cx="237331" cy="61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>
            <a:off x="1094309" y="3517759"/>
            <a:ext cx="237331" cy="61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1094309" y="3645024"/>
            <a:ext cx="237331" cy="61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>
            <a:off x="1094309" y="3943618"/>
            <a:ext cx="237331" cy="61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1094309" y="3799602"/>
            <a:ext cx="237331" cy="61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1130672" y="3297359"/>
            <a:ext cx="212914" cy="128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 flipH="1">
            <a:off x="1094309" y="3467726"/>
            <a:ext cx="212914" cy="128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 flipH="1">
            <a:off x="1120842" y="3663979"/>
            <a:ext cx="212914" cy="128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 flipH="1">
            <a:off x="1081167" y="3783986"/>
            <a:ext cx="212914" cy="128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 flipH="1">
            <a:off x="1106517" y="3895088"/>
            <a:ext cx="212914" cy="128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 flipH="1">
            <a:off x="0" y="4149080"/>
            <a:ext cx="212914" cy="128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 flipH="1">
            <a:off x="3866" y="4300978"/>
            <a:ext cx="212914" cy="128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 flipH="1">
            <a:off x="-5964" y="4679746"/>
            <a:ext cx="212914" cy="128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flipH="1">
            <a:off x="-21965" y="4839985"/>
            <a:ext cx="212914" cy="128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 flipH="1" flipV="1">
            <a:off x="35496" y="4869160"/>
            <a:ext cx="163787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 flipH="1" flipV="1">
            <a:off x="35496" y="4653136"/>
            <a:ext cx="160713" cy="152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 flipH="1" flipV="1">
            <a:off x="35496" y="4247246"/>
            <a:ext cx="212914" cy="189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 flipH="1" flipV="1">
            <a:off x="-20028" y="4173406"/>
            <a:ext cx="263868" cy="93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919644" y="1239197"/>
            <a:ext cx="144797" cy="18443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3" name="Rectangle 142"/>
          <p:cNvSpPr/>
          <p:nvPr/>
        </p:nvSpPr>
        <p:spPr>
          <a:xfrm>
            <a:off x="2472477" y="2522925"/>
            <a:ext cx="144797" cy="18443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4" name="Rectangle 143"/>
          <p:cNvSpPr/>
          <p:nvPr/>
        </p:nvSpPr>
        <p:spPr>
          <a:xfrm>
            <a:off x="3347864" y="2522925"/>
            <a:ext cx="144797" cy="18443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48" name="Connecteur droit 147"/>
          <p:cNvCxnSpPr/>
          <p:nvPr/>
        </p:nvCxnSpPr>
        <p:spPr>
          <a:xfrm flipH="1" flipV="1">
            <a:off x="6555126" y="-4993"/>
            <a:ext cx="163787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173"/>
          <p:cNvCxnSpPr/>
          <p:nvPr/>
        </p:nvCxnSpPr>
        <p:spPr>
          <a:xfrm flipH="1" flipV="1">
            <a:off x="6012160" y="-27384"/>
            <a:ext cx="163787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/>
          <p:nvPr/>
        </p:nvCxnSpPr>
        <p:spPr>
          <a:xfrm flipH="1" flipV="1">
            <a:off x="5868144" y="-27384"/>
            <a:ext cx="163787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175"/>
          <p:cNvCxnSpPr/>
          <p:nvPr/>
        </p:nvCxnSpPr>
        <p:spPr>
          <a:xfrm flipH="1" flipV="1">
            <a:off x="6466095" y="29384"/>
            <a:ext cx="163787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eur droit 176"/>
          <p:cNvCxnSpPr/>
          <p:nvPr/>
        </p:nvCxnSpPr>
        <p:spPr>
          <a:xfrm flipH="1">
            <a:off x="6621395" y="60103"/>
            <a:ext cx="103780" cy="139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cteur droit 177"/>
          <p:cNvCxnSpPr/>
          <p:nvPr/>
        </p:nvCxnSpPr>
        <p:spPr>
          <a:xfrm flipH="1">
            <a:off x="6439469" y="9952"/>
            <a:ext cx="141898" cy="161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cteur droit 178"/>
          <p:cNvCxnSpPr/>
          <p:nvPr/>
        </p:nvCxnSpPr>
        <p:spPr>
          <a:xfrm flipH="1">
            <a:off x="6053688" y="14144"/>
            <a:ext cx="112491" cy="12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cteur droit 179"/>
          <p:cNvCxnSpPr/>
          <p:nvPr/>
        </p:nvCxnSpPr>
        <p:spPr>
          <a:xfrm flipV="1">
            <a:off x="5868144" y="-27384"/>
            <a:ext cx="163987" cy="156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/>
          <p:cNvCxnSpPr/>
          <p:nvPr/>
        </p:nvCxnSpPr>
        <p:spPr>
          <a:xfrm>
            <a:off x="0" y="4221088"/>
            <a:ext cx="1187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eur droit 181"/>
          <p:cNvCxnSpPr/>
          <p:nvPr/>
        </p:nvCxnSpPr>
        <p:spPr>
          <a:xfrm>
            <a:off x="35496" y="4899640"/>
            <a:ext cx="1187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4175965" y="1799238"/>
            <a:ext cx="6689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b="1" dirty="0" smtClean="0"/>
              <a:t>Porte 1</a:t>
            </a:r>
            <a:endParaRPr lang="fr-CA" sz="1100" b="1" dirty="0"/>
          </a:p>
        </p:txBody>
      </p:sp>
      <p:sp>
        <p:nvSpPr>
          <p:cNvPr id="128" name="ZoneTexte 127"/>
          <p:cNvSpPr txBox="1"/>
          <p:nvPr/>
        </p:nvSpPr>
        <p:spPr>
          <a:xfrm>
            <a:off x="5375959" y="1219255"/>
            <a:ext cx="7082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b="1" dirty="0" smtClean="0"/>
              <a:t>Porte 2</a:t>
            </a:r>
            <a:endParaRPr lang="fr-CA" sz="11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5048167" y="4128700"/>
            <a:ext cx="697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Zone 1</a:t>
            </a:r>
            <a:endParaRPr lang="fr-CA" sz="1200" b="1" dirty="0"/>
          </a:p>
        </p:txBody>
      </p:sp>
      <p:sp>
        <p:nvSpPr>
          <p:cNvPr id="131" name="ZoneTexte 130"/>
          <p:cNvSpPr txBox="1"/>
          <p:nvPr/>
        </p:nvSpPr>
        <p:spPr>
          <a:xfrm>
            <a:off x="1120842" y="4379255"/>
            <a:ext cx="119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Zone 4</a:t>
            </a:r>
          </a:p>
          <a:p>
            <a:pPr algn="ctr"/>
            <a:r>
              <a:rPr lang="fr-CA" sz="1200" b="1" dirty="0" smtClean="0"/>
              <a:t>Ballons-poire</a:t>
            </a:r>
            <a:endParaRPr lang="fr-CA" sz="1200" b="1" dirty="0"/>
          </a:p>
        </p:txBody>
      </p:sp>
      <p:sp>
        <p:nvSpPr>
          <p:cNvPr id="132" name="ZoneTexte 131"/>
          <p:cNvSpPr txBox="1"/>
          <p:nvPr/>
        </p:nvSpPr>
        <p:spPr>
          <a:xfrm>
            <a:off x="4261345" y="4725144"/>
            <a:ext cx="12167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Zone 4</a:t>
            </a:r>
          </a:p>
          <a:p>
            <a:pPr algn="ctr"/>
            <a:r>
              <a:rPr lang="fr-CA" sz="1200" b="1" dirty="0" smtClean="0"/>
              <a:t>Ballons-poire</a:t>
            </a:r>
            <a:endParaRPr lang="fr-CA" sz="1200" b="1" dirty="0"/>
          </a:p>
        </p:txBody>
      </p:sp>
      <p:sp>
        <p:nvSpPr>
          <p:cNvPr id="133" name="ZoneTexte 132"/>
          <p:cNvSpPr txBox="1"/>
          <p:nvPr/>
        </p:nvSpPr>
        <p:spPr>
          <a:xfrm>
            <a:off x="5718821" y="4653136"/>
            <a:ext cx="9414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Zone 12</a:t>
            </a:r>
          </a:p>
          <a:p>
            <a:pPr algn="ctr"/>
            <a:r>
              <a:rPr lang="en-CA" sz="1200" b="1" dirty="0" smtClean="0"/>
              <a:t>Coin de la </a:t>
            </a:r>
            <a:r>
              <a:rPr lang="en-CA" sz="1200" b="1" dirty="0" err="1" smtClean="0"/>
              <a:t>paix</a:t>
            </a:r>
            <a:endParaRPr lang="fr-CA" sz="1200" b="1" dirty="0"/>
          </a:p>
        </p:txBody>
      </p:sp>
      <p:sp>
        <p:nvSpPr>
          <p:cNvPr id="134" name="ZoneTexte 133"/>
          <p:cNvSpPr txBox="1"/>
          <p:nvPr/>
        </p:nvSpPr>
        <p:spPr>
          <a:xfrm>
            <a:off x="6333856" y="5425616"/>
            <a:ext cx="697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Zone 9</a:t>
            </a:r>
            <a:endParaRPr lang="fr-CA" sz="1400" b="1" dirty="0"/>
          </a:p>
        </p:txBody>
      </p:sp>
      <p:sp>
        <p:nvSpPr>
          <p:cNvPr id="135" name="ZoneTexte 134"/>
          <p:cNvSpPr txBox="1"/>
          <p:nvPr/>
        </p:nvSpPr>
        <p:spPr>
          <a:xfrm>
            <a:off x="6012160" y="2708920"/>
            <a:ext cx="10291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Zone 8</a:t>
            </a:r>
          </a:p>
          <a:p>
            <a:pPr algn="ctr"/>
            <a:r>
              <a:rPr lang="fr-CA" sz="1200" b="1" dirty="0" smtClean="0"/>
              <a:t>Basketball</a:t>
            </a:r>
            <a:endParaRPr lang="fr-CA" sz="1200" b="1" dirty="0"/>
          </a:p>
        </p:txBody>
      </p:sp>
      <p:sp>
        <p:nvSpPr>
          <p:cNvPr id="136" name="ZoneTexte 135"/>
          <p:cNvSpPr txBox="1"/>
          <p:nvPr/>
        </p:nvSpPr>
        <p:spPr>
          <a:xfrm>
            <a:off x="4433782" y="2031812"/>
            <a:ext cx="8582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Zone 7</a:t>
            </a:r>
          </a:p>
          <a:p>
            <a:pPr algn="ctr"/>
            <a:r>
              <a:rPr lang="en-CA" sz="1200" b="1" dirty="0" err="1" smtClean="0"/>
              <a:t>Ballon</a:t>
            </a:r>
            <a:r>
              <a:rPr lang="en-CA" sz="1200" b="1" dirty="0" smtClean="0"/>
              <a:t> au </a:t>
            </a:r>
            <a:r>
              <a:rPr lang="en-CA" sz="1200" b="1" dirty="0" err="1" smtClean="0"/>
              <a:t>mur</a:t>
            </a:r>
            <a:endParaRPr lang="fr-CA" sz="1200" b="1" dirty="0"/>
          </a:p>
        </p:txBody>
      </p:sp>
      <p:sp>
        <p:nvSpPr>
          <p:cNvPr id="137" name="ZoneTexte 136"/>
          <p:cNvSpPr txBox="1"/>
          <p:nvPr/>
        </p:nvSpPr>
        <p:spPr>
          <a:xfrm>
            <a:off x="4788024" y="2852936"/>
            <a:ext cx="6979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Zone 6</a:t>
            </a:r>
          </a:p>
          <a:p>
            <a:pPr algn="ctr"/>
            <a:r>
              <a:rPr lang="fr-CA" sz="1200" b="1" dirty="0" smtClean="0"/>
              <a:t>4 coins</a:t>
            </a:r>
            <a:endParaRPr lang="fr-CA" sz="1200" b="1" dirty="0"/>
          </a:p>
        </p:txBody>
      </p:sp>
      <p:sp>
        <p:nvSpPr>
          <p:cNvPr id="139" name="ZoneTexte 138"/>
          <p:cNvSpPr txBox="1"/>
          <p:nvPr/>
        </p:nvSpPr>
        <p:spPr>
          <a:xfrm>
            <a:off x="3420262" y="3142709"/>
            <a:ext cx="103126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Zone 3</a:t>
            </a:r>
          </a:p>
          <a:p>
            <a:pPr algn="ctr"/>
            <a:r>
              <a:rPr lang="fr-CA" sz="1200" b="1" dirty="0" smtClean="0"/>
              <a:t>Ballon prisonnier</a:t>
            </a:r>
            <a:endParaRPr lang="fr-CA" sz="1200" b="1" dirty="0"/>
          </a:p>
        </p:txBody>
      </p:sp>
      <p:sp>
        <p:nvSpPr>
          <p:cNvPr id="140" name="ZoneTexte 139"/>
          <p:cNvSpPr txBox="1"/>
          <p:nvPr/>
        </p:nvSpPr>
        <p:spPr>
          <a:xfrm>
            <a:off x="1893715" y="3140968"/>
            <a:ext cx="11661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Zone 2</a:t>
            </a:r>
          </a:p>
          <a:p>
            <a:pPr algn="ctr"/>
            <a:r>
              <a:rPr lang="fr-CA" sz="1200" b="1" dirty="0" smtClean="0"/>
              <a:t>Ballon ressuscité</a:t>
            </a:r>
            <a:endParaRPr lang="fr-CA" sz="1200" b="1" dirty="0"/>
          </a:p>
        </p:txBody>
      </p:sp>
      <p:sp>
        <p:nvSpPr>
          <p:cNvPr id="141" name="ZoneTexte 140"/>
          <p:cNvSpPr txBox="1"/>
          <p:nvPr/>
        </p:nvSpPr>
        <p:spPr>
          <a:xfrm>
            <a:off x="3338780" y="5462927"/>
            <a:ext cx="6979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Zone 1</a:t>
            </a:r>
          </a:p>
          <a:p>
            <a:pPr algn="ctr"/>
            <a:r>
              <a:rPr lang="fr-CA" sz="1200" b="1" dirty="0" smtClean="0"/>
              <a:t>Soccer</a:t>
            </a:r>
            <a:endParaRPr lang="fr-CA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4499992" y="3912237"/>
            <a:ext cx="1362381" cy="7408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5" name="ZoneTexte 144"/>
          <p:cNvSpPr txBox="1"/>
          <p:nvPr/>
        </p:nvSpPr>
        <p:spPr>
          <a:xfrm>
            <a:off x="5783499" y="807676"/>
            <a:ext cx="13087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Zone 11</a:t>
            </a:r>
          </a:p>
          <a:p>
            <a:pPr algn="ctr"/>
            <a:r>
              <a:rPr lang="fr-CA" sz="1200" b="1" dirty="0" smtClean="0"/>
              <a:t>Placotage </a:t>
            </a:r>
          </a:p>
          <a:p>
            <a:pPr algn="ctr"/>
            <a:endParaRPr lang="fr-CA" sz="1200" b="1" dirty="0"/>
          </a:p>
        </p:txBody>
      </p:sp>
      <p:sp>
        <p:nvSpPr>
          <p:cNvPr id="147" name="ZoneTexte 146"/>
          <p:cNvSpPr txBox="1"/>
          <p:nvPr/>
        </p:nvSpPr>
        <p:spPr>
          <a:xfrm>
            <a:off x="4572000" y="3933056"/>
            <a:ext cx="124916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Zone 5</a:t>
            </a:r>
          </a:p>
          <a:p>
            <a:pPr algn="ctr"/>
            <a:r>
              <a:rPr lang="en-CA" sz="1200" b="1" dirty="0" err="1" smtClean="0"/>
              <a:t>Jonglerie</a:t>
            </a:r>
            <a:r>
              <a:rPr lang="en-CA" sz="1200" b="1" dirty="0" smtClean="0"/>
              <a:t> avec </a:t>
            </a:r>
            <a:r>
              <a:rPr lang="en-CA" sz="1200" b="1" dirty="0" err="1" smtClean="0"/>
              <a:t>pieds</a:t>
            </a:r>
            <a:endParaRPr lang="fr-CA" sz="1200" b="1" dirty="0"/>
          </a:p>
        </p:txBody>
      </p:sp>
      <p:sp>
        <p:nvSpPr>
          <p:cNvPr id="168" name="ZoneTexte 167"/>
          <p:cNvSpPr txBox="1"/>
          <p:nvPr/>
        </p:nvSpPr>
        <p:spPr>
          <a:xfrm>
            <a:off x="7223294" y="3314601"/>
            <a:ext cx="15105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Zone 10</a:t>
            </a:r>
          </a:p>
          <a:p>
            <a:pPr algn="ctr"/>
            <a:r>
              <a:rPr lang="fr-CA" sz="1200" b="1" dirty="0" smtClean="0"/>
              <a:t>Jeux de poursuite</a:t>
            </a:r>
            <a:endParaRPr lang="fr-CA" sz="1200" b="1" dirty="0"/>
          </a:p>
        </p:txBody>
      </p:sp>
      <p:pic>
        <p:nvPicPr>
          <p:cNvPr id="1026" name="Picture 2" descr="C:\Users\diofra01\AppData\Local\Microsoft\Windows\Temporary Internet Files\Content.IE5\7YIGYBSN\MC900078842[1].wm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96" t="10625" r="63431" b="6279"/>
          <a:stretch/>
        </p:blipFill>
        <p:spPr bwMode="auto">
          <a:xfrm>
            <a:off x="2566086" y="4703080"/>
            <a:ext cx="407618" cy="90550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èche vers le bas 1"/>
          <p:cNvSpPr/>
          <p:nvPr/>
        </p:nvSpPr>
        <p:spPr>
          <a:xfrm rot="5089094">
            <a:off x="4065194" y="5223509"/>
            <a:ext cx="315914" cy="465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9" name="Flèche vers le bas 168"/>
          <p:cNvSpPr/>
          <p:nvPr/>
        </p:nvSpPr>
        <p:spPr>
          <a:xfrm rot="16200000">
            <a:off x="2880553" y="2418053"/>
            <a:ext cx="315914" cy="465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0" name="Flèche vers le bas 169"/>
          <p:cNvSpPr/>
          <p:nvPr/>
        </p:nvSpPr>
        <p:spPr>
          <a:xfrm rot="10345630">
            <a:off x="801085" y="3857386"/>
            <a:ext cx="315914" cy="465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1" name="Flèche vers le bas 170"/>
          <p:cNvSpPr/>
          <p:nvPr/>
        </p:nvSpPr>
        <p:spPr>
          <a:xfrm rot="521965">
            <a:off x="5878875" y="4009104"/>
            <a:ext cx="315914" cy="465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ZoneTexte 14"/>
          <p:cNvSpPr txBox="1"/>
          <p:nvPr/>
        </p:nvSpPr>
        <p:spPr>
          <a:xfrm>
            <a:off x="2388360" y="5507940"/>
            <a:ext cx="882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Poste 1</a:t>
            </a:r>
            <a:endParaRPr lang="fr-CA" dirty="0"/>
          </a:p>
        </p:txBody>
      </p:sp>
      <p:sp>
        <p:nvSpPr>
          <p:cNvPr id="173" name="Flèche vers le bas 172"/>
          <p:cNvSpPr/>
          <p:nvPr/>
        </p:nvSpPr>
        <p:spPr>
          <a:xfrm rot="396986">
            <a:off x="8384019" y="4278554"/>
            <a:ext cx="315914" cy="465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4" name="Flèche vers le bas 183"/>
          <p:cNvSpPr/>
          <p:nvPr/>
        </p:nvSpPr>
        <p:spPr>
          <a:xfrm rot="20883987">
            <a:off x="8293455" y="2369345"/>
            <a:ext cx="315914" cy="465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5" name="Flèche vers le bas 184"/>
          <p:cNvSpPr/>
          <p:nvPr/>
        </p:nvSpPr>
        <p:spPr>
          <a:xfrm rot="12256567">
            <a:off x="6118557" y="1601149"/>
            <a:ext cx="315914" cy="465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6" name="Flèche vers le bas 185"/>
          <p:cNvSpPr/>
          <p:nvPr/>
        </p:nvSpPr>
        <p:spPr>
          <a:xfrm rot="8883769">
            <a:off x="5948687" y="5325081"/>
            <a:ext cx="315914" cy="465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87" name="Picture 2" descr="C:\Users\diofra01\AppData\Local\Microsoft\Windows\Temporary Internet Files\Content.IE5\7YIGYBSN\MC900078842[1].wm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96" t="10625" r="63431" b="6279"/>
          <a:stretch/>
        </p:blipFill>
        <p:spPr bwMode="auto">
          <a:xfrm>
            <a:off x="6755787" y="712643"/>
            <a:ext cx="407618" cy="90550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" name="ZoneTexte 187"/>
          <p:cNvSpPr txBox="1"/>
          <p:nvPr/>
        </p:nvSpPr>
        <p:spPr>
          <a:xfrm>
            <a:off x="6588224" y="1484784"/>
            <a:ext cx="882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Poste 2</a:t>
            </a:r>
            <a:endParaRPr lang="fr-CA" dirty="0"/>
          </a:p>
        </p:txBody>
      </p:sp>
      <p:sp>
        <p:nvSpPr>
          <p:cNvPr id="183" name="Flèche vers le bas 182"/>
          <p:cNvSpPr/>
          <p:nvPr/>
        </p:nvSpPr>
        <p:spPr>
          <a:xfrm rot="5400000">
            <a:off x="7023108" y="5874437"/>
            <a:ext cx="315914" cy="465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Multiplier 12"/>
          <p:cNvSpPr/>
          <p:nvPr/>
        </p:nvSpPr>
        <p:spPr>
          <a:xfrm rot="1711419">
            <a:off x="6431" y="4924042"/>
            <a:ext cx="1549507" cy="117639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9" name="Multiplier 188"/>
          <p:cNvSpPr/>
          <p:nvPr/>
        </p:nvSpPr>
        <p:spPr>
          <a:xfrm rot="2953583">
            <a:off x="7718155" y="5687050"/>
            <a:ext cx="1549507" cy="117639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56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3263</TotalTime>
  <Words>71</Words>
  <Application>Microsoft Office PowerPoint</Application>
  <PresentationFormat>Affichage à l'écran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DRSP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France Dionne</dc:creator>
  <cp:lastModifiedBy>Simon Berube</cp:lastModifiedBy>
  <cp:revision>36</cp:revision>
  <dcterms:created xsi:type="dcterms:W3CDTF">2012-11-12T18:30:45Z</dcterms:created>
  <dcterms:modified xsi:type="dcterms:W3CDTF">2013-08-14T13:32:36Z</dcterms:modified>
</cp:coreProperties>
</file>